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handoutMasterIdLst>
    <p:handoutMasterId r:id="rId11"/>
  </p:handoutMasterIdLst>
  <p:sldIdLst>
    <p:sldId id="257" r:id="rId3"/>
    <p:sldId id="264" r:id="rId4"/>
    <p:sldId id="259" r:id="rId5"/>
    <p:sldId id="258" r:id="rId6"/>
    <p:sldId id="256"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090"/>
    <a:srgbClr val="F0F0F0"/>
    <a:srgbClr val="00B1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87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26CC1A-8CA4-CD3E-5B19-A1AC688308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2CFE451-DCE3-C8B9-E872-FBB93B41EE7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D9672A-EB53-4663-93AA-826E1E110D47}" type="datetimeFigureOut">
              <a:rPr lang="en-US" smtClean="0"/>
              <a:t>1/17/2026</a:t>
            </a:fld>
            <a:endParaRPr lang="en-US"/>
          </a:p>
        </p:txBody>
      </p:sp>
      <p:sp>
        <p:nvSpPr>
          <p:cNvPr id="4" name="Footer Placeholder 3">
            <a:extLst>
              <a:ext uri="{FF2B5EF4-FFF2-40B4-BE49-F238E27FC236}">
                <a16:creationId xmlns:a16="http://schemas.microsoft.com/office/drawing/2014/main" id="{6C4FE1BF-2D15-9789-CF0E-73BA948CEA3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I am responsible. When anyone, anywhere, reaches out for help, I want the hand of AA always to be there. And for that: I am responsible</a:t>
            </a:r>
          </a:p>
        </p:txBody>
      </p:sp>
      <p:sp>
        <p:nvSpPr>
          <p:cNvPr id="5" name="Slide Number Placeholder 4">
            <a:extLst>
              <a:ext uri="{FF2B5EF4-FFF2-40B4-BE49-F238E27FC236}">
                <a16:creationId xmlns:a16="http://schemas.microsoft.com/office/drawing/2014/main" id="{BA10A495-6B67-E887-DEEA-657D4F7A42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71EBC6-61FE-463C-AA04-7DBCD6E8A0DF}" type="slidenum">
              <a:rPr lang="en-US" smtClean="0"/>
              <a:t>‹#›</a:t>
            </a:fld>
            <a:endParaRPr lang="en-US"/>
          </a:p>
        </p:txBody>
      </p:sp>
    </p:spTree>
    <p:extLst>
      <p:ext uri="{BB962C8B-B14F-4D97-AF65-F5344CB8AC3E}">
        <p14:creationId xmlns:p14="http://schemas.microsoft.com/office/powerpoint/2010/main" val="6726379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A7FE20-A1C3-4834-BBD3-BD5809F81F77}" type="datetimeFigureOut">
              <a:rPr lang="en-US" smtClean="0"/>
              <a:t>1/17/2026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I am responsible. When anyone, anywhere, reaches out for help, I want the hand of AA always to be there. And for that: I am responsible</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2B3EB5-5166-44C8-A1A1-36B0274AFA5A}" type="slidenum">
              <a:rPr lang="en-US" smtClean="0"/>
              <a:t>‹#›</a:t>
            </a:fld>
            <a:endParaRPr lang="en-US"/>
          </a:p>
        </p:txBody>
      </p:sp>
    </p:spTree>
    <p:extLst>
      <p:ext uri="{BB962C8B-B14F-4D97-AF65-F5344CB8AC3E}">
        <p14:creationId xmlns:p14="http://schemas.microsoft.com/office/powerpoint/2010/main" val="397893311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I am responsible. When anyone, anywhere, reaches out for help, I want the hand of AA always to be there. And for that: I am responsible</a:t>
            </a:r>
          </a:p>
        </p:txBody>
      </p:sp>
      <p:sp>
        <p:nvSpPr>
          <p:cNvPr id="5" name="Slide Number Placeholder 4"/>
          <p:cNvSpPr>
            <a:spLocks noGrp="1"/>
          </p:cNvSpPr>
          <p:nvPr>
            <p:ph type="sldNum" sz="quarter" idx="5"/>
          </p:nvPr>
        </p:nvSpPr>
        <p:spPr/>
        <p:txBody>
          <a:bodyPr/>
          <a:lstStyle/>
          <a:p>
            <a:fld id="{5F2B3EB5-5166-44C8-A1A1-36B0274AFA5A}" type="slidenum">
              <a:rPr lang="en-US" smtClean="0"/>
              <a:t>1</a:t>
            </a:fld>
            <a:endParaRPr lang="en-US"/>
          </a:p>
        </p:txBody>
      </p:sp>
    </p:spTree>
    <p:extLst>
      <p:ext uri="{BB962C8B-B14F-4D97-AF65-F5344CB8AC3E}">
        <p14:creationId xmlns:p14="http://schemas.microsoft.com/office/powerpoint/2010/main" val="2438776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4AF86-86FE-B6C0-97E9-254773218A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8DF457-C235-CA2B-9208-BCDC484779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AD111E-3476-57FD-2C01-3545A30E4CFD}"/>
              </a:ext>
            </a:extLst>
          </p:cNvPr>
          <p:cNvSpPr>
            <a:spLocks noGrp="1"/>
          </p:cNvSpPr>
          <p:nvPr>
            <p:ph type="dt" sz="half" idx="10"/>
          </p:nvPr>
        </p:nvSpPr>
        <p:spPr/>
        <p:txBody>
          <a:bodyPr/>
          <a:lstStyle/>
          <a:p>
            <a:fld id="{71355455-1F3A-44BD-988E-23D6EFA1A622}" type="datetime1">
              <a:rPr lang="en-US" smtClean="0"/>
              <a:t>1/17/2026</a:t>
            </a:fld>
            <a:endParaRPr lang="en-US"/>
          </a:p>
        </p:txBody>
      </p:sp>
      <p:sp>
        <p:nvSpPr>
          <p:cNvPr id="5" name="Footer Placeholder 4">
            <a:extLst>
              <a:ext uri="{FF2B5EF4-FFF2-40B4-BE49-F238E27FC236}">
                <a16:creationId xmlns:a16="http://schemas.microsoft.com/office/drawing/2014/main" id="{72F195CB-524D-D917-751C-8A5A2E088679}"/>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4819B898-A438-00EC-9942-7F5660E87AB9}"/>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2441884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4AE9B-7CBC-349F-F10A-A91CF19B84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D7935B-04F2-48A0-EEAB-2D18EE4E98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11D3C8A-D681-6C1E-C3FC-380FE991B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87621B-C1D5-081A-9F70-52F7C094BA38}"/>
              </a:ext>
            </a:extLst>
          </p:cNvPr>
          <p:cNvSpPr>
            <a:spLocks noGrp="1"/>
          </p:cNvSpPr>
          <p:nvPr>
            <p:ph type="dt" sz="half" idx="10"/>
          </p:nvPr>
        </p:nvSpPr>
        <p:spPr/>
        <p:txBody>
          <a:bodyPr/>
          <a:lstStyle/>
          <a:p>
            <a:fld id="{2CE816BD-12FB-4847-94E9-0BC824F0085D}" type="datetime1">
              <a:rPr lang="en-US" smtClean="0"/>
              <a:t>1/17/2026</a:t>
            </a:fld>
            <a:endParaRPr lang="en-US"/>
          </a:p>
        </p:txBody>
      </p:sp>
      <p:sp>
        <p:nvSpPr>
          <p:cNvPr id="6" name="Footer Placeholder 5">
            <a:extLst>
              <a:ext uri="{FF2B5EF4-FFF2-40B4-BE49-F238E27FC236}">
                <a16:creationId xmlns:a16="http://schemas.microsoft.com/office/drawing/2014/main" id="{1DCF5690-76F8-2C74-2F38-BED1DE08B6F6}"/>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7" name="Slide Number Placeholder 6">
            <a:extLst>
              <a:ext uri="{FF2B5EF4-FFF2-40B4-BE49-F238E27FC236}">
                <a16:creationId xmlns:a16="http://schemas.microsoft.com/office/drawing/2014/main" id="{A89D5CDF-0889-250C-3140-D53BB14D228D}"/>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66274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584B8-98C4-51B4-F79B-31726CE77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30DFD6-4942-F88E-05AB-748D31EFD9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DB832C-786D-52CB-611F-840004333A0D}"/>
              </a:ext>
            </a:extLst>
          </p:cNvPr>
          <p:cNvSpPr>
            <a:spLocks noGrp="1"/>
          </p:cNvSpPr>
          <p:nvPr>
            <p:ph type="dt" sz="half" idx="10"/>
          </p:nvPr>
        </p:nvSpPr>
        <p:spPr/>
        <p:txBody>
          <a:bodyPr/>
          <a:lstStyle/>
          <a:p>
            <a:fld id="{A2FE1DD9-75E7-4FBA-958E-F75B755B8D85}" type="datetime1">
              <a:rPr lang="en-US" smtClean="0"/>
              <a:t>1/17/2026</a:t>
            </a:fld>
            <a:endParaRPr lang="en-US"/>
          </a:p>
        </p:txBody>
      </p:sp>
      <p:sp>
        <p:nvSpPr>
          <p:cNvPr id="5" name="Footer Placeholder 4">
            <a:extLst>
              <a:ext uri="{FF2B5EF4-FFF2-40B4-BE49-F238E27FC236}">
                <a16:creationId xmlns:a16="http://schemas.microsoft.com/office/drawing/2014/main" id="{0FA1FB85-5E49-C37C-B59A-5FF8BE8C247E}"/>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1D5F1799-8BED-3434-5A2D-DA83C2C9A8F2}"/>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359055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F03F42-F090-5DD6-9DF1-9E411C578F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E6C0CA-D94D-AE7B-6EE2-A4F1FDA480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7CC34F-F374-5BEB-3BB3-63A82743888F}"/>
              </a:ext>
            </a:extLst>
          </p:cNvPr>
          <p:cNvSpPr>
            <a:spLocks noGrp="1"/>
          </p:cNvSpPr>
          <p:nvPr>
            <p:ph type="dt" sz="half" idx="10"/>
          </p:nvPr>
        </p:nvSpPr>
        <p:spPr/>
        <p:txBody>
          <a:bodyPr/>
          <a:lstStyle/>
          <a:p>
            <a:fld id="{9AD0304F-8423-459E-B0EC-C7C80C5FCA77}" type="datetime1">
              <a:rPr lang="en-US" smtClean="0"/>
              <a:t>1/17/2026</a:t>
            </a:fld>
            <a:endParaRPr lang="en-US"/>
          </a:p>
        </p:txBody>
      </p:sp>
      <p:sp>
        <p:nvSpPr>
          <p:cNvPr id="5" name="Footer Placeholder 4">
            <a:extLst>
              <a:ext uri="{FF2B5EF4-FFF2-40B4-BE49-F238E27FC236}">
                <a16:creationId xmlns:a16="http://schemas.microsoft.com/office/drawing/2014/main" id="{650285B9-7D75-4ADF-774E-D7E5980A964A}"/>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F3DC05ED-358D-7B33-BEF9-423153CBD888}"/>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1340369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1CB80-902D-1204-F8F9-37E4BEF770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F89429B-0558-FD2D-D824-7ED73E45D8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E91812-36B5-0C98-C96E-E5770598AE7C}"/>
              </a:ext>
            </a:extLst>
          </p:cNvPr>
          <p:cNvSpPr>
            <a:spLocks noGrp="1"/>
          </p:cNvSpPr>
          <p:nvPr>
            <p:ph type="dt" sz="half" idx="10"/>
          </p:nvPr>
        </p:nvSpPr>
        <p:spPr/>
        <p:txBody>
          <a:bodyPr/>
          <a:lstStyle/>
          <a:p>
            <a:fld id="{ED984E20-1877-4576-B8D1-844D41A1A147}" type="datetime1">
              <a:rPr lang="en-US" smtClean="0"/>
              <a:t>1/17/2026</a:t>
            </a:fld>
            <a:endParaRPr lang="en-US"/>
          </a:p>
        </p:txBody>
      </p:sp>
      <p:sp>
        <p:nvSpPr>
          <p:cNvPr id="5" name="Footer Placeholder 4">
            <a:extLst>
              <a:ext uri="{FF2B5EF4-FFF2-40B4-BE49-F238E27FC236}">
                <a16:creationId xmlns:a16="http://schemas.microsoft.com/office/drawing/2014/main" id="{6036C56B-DE9B-392A-5F64-06A8B633B4A6}"/>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E9607D06-64A6-25F0-E828-C17FBB7D0FA8}"/>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3898702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3B35-056C-11ED-1FD6-B13DC1BEF0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F6F8DC-118C-11A0-EE0E-276E72C07E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00CAAF-48A4-176F-132D-2A6AF6D6D0DF}"/>
              </a:ext>
            </a:extLst>
          </p:cNvPr>
          <p:cNvSpPr>
            <a:spLocks noGrp="1"/>
          </p:cNvSpPr>
          <p:nvPr>
            <p:ph type="dt" sz="half" idx="10"/>
          </p:nvPr>
        </p:nvSpPr>
        <p:spPr/>
        <p:txBody>
          <a:bodyPr/>
          <a:lstStyle/>
          <a:p>
            <a:fld id="{733EEF1E-D3C1-4E58-BE70-22A4E1C0EFF4}" type="datetime1">
              <a:rPr lang="en-US" smtClean="0"/>
              <a:t>1/17/2026</a:t>
            </a:fld>
            <a:endParaRPr lang="en-US"/>
          </a:p>
        </p:txBody>
      </p:sp>
      <p:sp>
        <p:nvSpPr>
          <p:cNvPr id="5" name="Footer Placeholder 4">
            <a:extLst>
              <a:ext uri="{FF2B5EF4-FFF2-40B4-BE49-F238E27FC236}">
                <a16:creationId xmlns:a16="http://schemas.microsoft.com/office/drawing/2014/main" id="{03BE3E62-A486-A3FC-952F-A1FCA92047B4}"/>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67AFB7FD-ACCD-DF11-C4AD-2CBC8DA74FE6}"/>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20687082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D7EB-3910-1DC7-DC20-CC3DB5DA87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4C7451-B0C6-975A-51BD-9E309B18D9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0C657C-A2E3-8DED-34E7-59BA6F8FBE64}"/>
              </a:ext>
            </a:extLst>
          </p:cNvPr>
          <p:cNvSpPr>
            <a:spLocks noGrp="1"/>
          </p:cNvSpPr>
          <p:nvPr>
            <p:ph type="dt" sz="half" idx="10"/>
          </p:nvPr>
        </p:nvSpPr>
        <p:spPr/>
        <p:txBody>
          <a:bodyPr/>
          <a:lstStyle/>
          <a:p>
            <a:fld id="{F8CED0E1-E3B0-45AB-956B-1786AC234E81}" type="datetime1">
              <a:rPr lang="en-US" smtClean="0"/>
              <a:t>1/17/2026</a:t>
            </a:fld>
            <a:endParaRPr lang="en-US"/>
          </a:p>
        </p:txBody>
      </p:sp>
      <p:sp>
        <p:nvSpPr>
          <p:cNvPr id="5" name="Footer Placeholder 4">
            <a:extLst>
              <a:ext uri="{FF2B5EF4-FFF2-40B4-BE49-F238E27FC236}">
                <a16:creationId xmlns:a16="http://schemas.microsoft.com/office/drawing/2014/main" id="{88532E2F-59FB-539B-3786-5C588D39E5D7}"/>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51EEF590-E377-3E0C-708B-13DAF37F2CA8}"/>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4132955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7A356-2E09-F04E-9A90-9A330B782F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BCF599-DF51-6829-5D9C-128F992059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5C462F-73CC-1C3A-BEEC-6511A07003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7BCD06-968B-B4F8-2E13-5BA4DAF61D41}"/>
              </a:ext>
            </a:extLst>
          </p:cNvPr>
          <p:cNvSpPr>
            <a:spLocks noGrp="1"/>
          </p:cNvSpPr>
          <p:nvPr>
            <p:ph type="dt" sz="half" idx="10"/>
          </p:nvPr>
        </p:nvSpPr>
        <p:spPr/>
        <p:txBody>
          <a:bodyPr/>
          <a:lstStyle/>
          <a:p>
            <a:fld id="{E377C1DC-2BA7-4044-A437-F32CFCAE0B8F}" type="datetime1">
              <a:rPr lang="en-US" smtClean="0"/>
              <a:t>1/17/2026</a:t>
            </a:fld>
            <a:endParaRPr lang="en-US"/>
          </a:p>
        </p:txBody>
      </p:sp>
      <p:sp>
        <p:nvSpPr>
          <p:cNvPr id="6" name="Footer Placeholder 5">
            <a:extLst>
              <a:ext uri="{FF2B5EF4-FFF2-40B4-BE49-F238E27FC236}">
                <a16:creationId xmlns:a16="http://schemas.microsoft.com/office/drawing/2014/main" id="{CC9E0A2B-B245-1BA2-CFBC-9961705F3311}"/>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7" name="Slide Number Placeholder 6">
            <a:extLst>
              <a:ext uri="{FF2B5EF4-FFF2-40B4-BE49-F238E27FC236}">
                <a16:creationId xmlns:a16="http://schemas.microsoft.com/office/drawing/2014/main" id="{DA99F17F-3859-7D41-2471-E42C0B438D9C}"/>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2127307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A1B7D-09A4-CA4D-4442-D4F18AB696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F24550-66B1-E0A4-903B-46E373170A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98A968-5510-94F9-72D8-62A675C329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5C9F8B-227F-EF82-FFD4-A389941183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77BFBD-85F8-518A-C681-441A604CDB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D69BE0-22D8-1DDF-78D6-AC5CF7C4359A}"/>
              </a:ext>
            </a:extLst>
          </p:cNvPr>
          <p:cNvSpPr>
            <a:spLocks noGrp="1"/>
          </p:cNvSpPr>
          <p:nvPr>
            <p:ph type="dt" sz="half" idx="10"/>
          </p:nvPr>
        </p:nvSpPr>
        <p:spPr/>
        <p:txBody>
          <a:bodyPr/>
          <a:lstStyle/>
          <a:p>
            <a:fld id="{81B23DC3-C165-4340-993D-49416366EE3A}" type="datetime1">
              <a:rPr lang="en-US" smtClean="0"/>
              <a:t>1/17/2026</a:t>
            </a:fld>
            <a:endParaRPr lang="en-US"/>
          </a:p>
        </p:txBody>
      </p:sp>
      <p:sp>
        <p:nvSpPr>
          <p:cNvPr id="8" name="Footer Placeholder 7">
            <a:extLst>
              <a:ext uri="{FF2B5EF4-FFF2-40B4-BE49-F238E27FC236}">
                <a16:creationId xmlns:a16="http://schemas.microsoft.com/office/drawing/2014/main" id="{CB17B71B-0E2F-242C-F7FC-42063F0AA9E0}"/>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9" name="Slide Number Placeholder 8">
            <a:extLst>
              <a:ext uri="{FF2B5EF4-FFF2-40B4-BE49-F238E27FC236}">
                <a16:creationId xmlns:a16="http://schemas.microsoft.com/office/drawing/2014/main" id="{DE256A3F-C2BE-0D54-0202-8F893973BABC}"/>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31532520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784A3-F69C-E2ED-4E8C-99AFC4F7E1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0E4CF5-7230-0CC7-238C-146C2551315D}"/>
              </a:ext>
            </a:extLst>
          </p:cNvPr>
          <p:cNvSpPr>
            <a:spLocks noGrp="1"/>
          </p:cNvSpPr>
          <p:nvPr>
            <p:ph type="dt" sz="half" idx="10"/>
          </p:nvPr>
        </p:nvSpPr>
        <p:spPr/>
        <p:txBody>
          <a:bodyPr/>
          <a:lstStyle/>
          <a:p>
            <a:fld id="{B5F44AFA-CC3C-413C-900C-5872226CFF99}" type="datetime1">
              <a:rPr lang="en-US" smtClean="0"/>
              <a:t>1/17/2026</a:t>
            </a:fld>
            <a:endParaRPr lang="en-US"/>
          </a:p>
        </p:txBody>
      </p:sp>
      <p:sp>
        <p:nvSpPr>
          <p:cNvPr id="4" name="Footer Placeholder 3">
            <a:extLst>
              <a:ext uri="{FF2B5EF4-FFF2-40B4-BE49-F238E27FC236}">
                <a16:creationId xmlns:a16="http://schemas.microsoft.com/office/drawing/2014/main" id="{FC4D6C5F-2149-C698-F43A-F77C898ACB27}"/>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5" name="Slide Number Placeholder 4">
            <a:extLst>
              <a:ext uri="{FF2B5EF4-FFF2-40B4-BE49-F238E27FC236}">
                <a16:creationId xmlns:a16="http://schemas.microsoft.com/office/drawing/2014/main" id="{5F72247A-3BAE-92AA-A436-6FADA39989FF}"/>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28867752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EB286E-BE46-0AF5-4096-37496085D097}"/>
              </a:ext>
            </a:extLst>
          </p:cNvPr>
          <p:cNvSpPr>
            <a:spLocks noGrp="1"/>
          </p:cNvSpPr>
          <p:nvPr>
            <p:ph type="dt" sz="half" idx="10"/>
          </p:nvPr>
        </p:nvSpPr>
        <p:spPr/>
        <p:txBody>
          <a:bodyPr/>
          <a:lstStyle/>
          <a:p>
            <a:fld id="{4FD6EB72-E835-4462-A401-E0FC1CE7B3E4}" type="datetime1">
              <a:rPr lang="en-US" smtClean="0"/>
              <a:t>1/17/2026</a:t>
            </a:fld>
            <a:endParaRPr lang="en-US"/>
          </a:p>
        </p:txBody>
      </p:sp>
      <p:sp>
        <p:nvSpPr>
          <p:cNvPr id="3" name="Footer Placeholder 2">
            <a:extLst>
              <a:ext uri="{FF2B5EF4-FFF2-40B4-BE49-F238E27FC236}">
                <a16:creationId xmlns:a16="http://schemas.microsoft.com/office/drawing/2014/main" id="{0A11CF63-9541-106A-29AB-9D586BA15261}"/>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4" name="Slide Number Placeholder 3">
            <a:extLst>
              <a:ext uri="{FF2B5EF4-FFF2-40B4-BE49-F238E27FC236}">
                <a16:creationId xmlns:a16="http://schemas.microsoft.com/office/drawing/2014/main" id="{83B7032F-2F3D-AEFC-62C0-747B65E3FBF0}"/>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3934546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4E3C1-36DD-3D46-384D-65AF842093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9B8A1D-39D4-B4FD-217C-CAB832BD4A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41DD22-8253-FA1A-B90C-72F4EC8C5E56}"/>
              </a:ext>
            </a:extLst>
          </p:cNvPr>
          <p:cNvSpPr>
            <a:spLocks noGrp="1"/>
          </p:cNvSpPr>
          <p:nvPr>
            <p:ph type="dt" sz="half" idx="10"/>
          </p:nvPr>
        </p:nvSpPr>
        <p:spPr/>
        <p:txBody>
          <a:bodyPr/>
          <a:lstStyle/>
          <a:p>
            <a:fld id="{7182D035-9413-4F3F-9894-4487D5D035F4}" type="datetime1">
              <a:rPr lang="en-US" smtClean="0"/>
              <a:t>1/17/2026</a:t>
            </a:fld>
            <a:endParaRPr lang="en-US"/>
          </a:p>
        </p:txBody>
      </p:sp>
      <p:sp>
        <p:nvSpPr>
          <p:cNvPr id="5" name="Footer Placeholder 4">
            <a:extLst>
              <a:ext uri="{FF2B5EF4-FFF2-40B4-BE49-F238E27FC236}">
                <a16:creationId xmlns:a16="http://schemas.microsoft.com/office/drawing/2014/main" id="{3D1C1CE7-A9F4-6102-62C9-98B8D298DB91}"/>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D1B1CBDF-8DDD-D123-4F7A-7A662883FC9D}"/>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3608941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0F378-B0EE-D3D8-D781-6464E0C5DC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5A02B8-8509-30F5-23ED-6E285489B6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45ACC5-ABE1-D05C-8E50-0BB58BBDA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05050F-787D-C768-5069-E13B775A8903}"/>
              </a:ext>
            </a:extLst>
          </p:cNvPr>
          <p:cNvSpPr>
            <a:spLocks noGrp="1"/>
          </p:cNvSpPr>
          <p:nvPr>
            <p:ph type="dt" sz="half" idx="10"/>
          </p:nvPr>
        </p:nvSpPr>
        <p:spPr/>
        <p:txBody>
          <a:bodyPr/>
          <a:lstStyle/>
          <a:p>
            <a:fld id="{2525DAF8-E23F-40EA-BDC4-DA9F37D3F38F}" type="datetime1">
              <a:rPr lang="en-US" smtClean="0"/>
              <a:t>1/17/2026</a:t>
            </a:fld>
            <a:endParaRPr lang="en-US"/>
          </a:p>
        </p:txBody>
      </p:sp>
      <p:sp>
        <p:nvSpPr>
          <p:cNvPr id="6" name="Footer Placeholder 5">
            <a:extLst>
              <a:ext uri="{FF2B5EF4-FFF2-40B4-BE49-F238E27FC236}">
                <a16:creationId xmlns:a16="http://schemas.microsoft.com/office/drawing/2014/main" id="{D618C24E-839E-56E8-0F4E-86617041C676}"/>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7" name="Slide Number Placeholder 6">
            <a:extLst>
              <a:ext uri="{FF2B5EF4-FFF2-40B4-BE49-F238E27FC236}">
                <a16:creationId xmlns:a16="http://schemas.microsoft.com/office/drawing/2014/main" id="{8E95EBD9-5395-520A-0564-D1FAEDC26BA5}"/>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3954701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44A54-2712-C03B-8F60-DC96BAAC41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9347AE-1C46-BCEA-72F6-6436CCF80C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0752AF-D9AC-ADA6-EB2A-889EDA18B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4E715E-7150-230D-F42B-1FBBFECF1016}"/>
              </a:ext>
            </a:extLst>
          </p:cNvPr>
          <p:cNvSpPr>
            <a:spLocks noGrp="1"/>
          </p:cNvSpPr>
          <p:nvPr>
            <p:ph type="dt" sz="half" idx="10"/>
          </p:nvPr>
        </p:nvSpPr>
        <p:spPr/>
        <p:txBody>
          <a:bodyPr/>
          <a:lstStyle/>
          <a:p>
            <a:fld id="{CB476E84-4B26-45DC-930F-1655F90CCC19}" type="datetime1">
              <a:rPr lang="en-US" smtClean="0"/>
              <a:t>1/17/2026</a:t>
            </a:fld>
            <a:endParaRPr lang="en-US"/>
          </a:p>
        </p:txBody>
      </p:sp>
      <p:sp>
        <p:nvSpPr>
          <p:cNvPr id="6" name="Footer Placeholder 5">
            <a:extLst>
              <a:ext uri="{FF2B5EF4-FFF2-40B4-BE49-F238E27FC236}">
                <a16:creationId xmlns:a16="http://schemas.microsoft.com/office/drawing/2014/main" id="{6467852B-8D5E-D322-2D95-6E11D3EDED14}"/>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7" name="Slide Number Placeholder 6">
            <a:extLst>
              <a:ext uri="{FF2B5EF4-FFF2-40B4-BE49-F238E27FC236}">
                <a16:creationId xmlns:a16="http://schemas.microsoft.com/office/drawing/2014/main" id="{DC58FD8C-E806-00E5-D35D-C057BDEED4C2}"/>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7533909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ADE49-C0BB-19B2-631C-603ECA8656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E5BBDE-DA0C-83F9-58AC-CC8E7BD08B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D96BA7-9D4B-C9DF-923A-DBDEDC289DDA}"/>
              </a:ext>
            </a:extLst>
          </p:cNvPr>
          <p:cNvSpPr>
            <a:spLocks noGrp="1"/>
          </p:cNvSpPr>
          <p:nvPr>
            <p:ph type="dt" sz="half" idx="10"/>
          </p:nvPr>
        </p:nvSpPr>
        <p:spPr/>
        <p:txBody>
          <a:bodyPr/>
          <a:lstStyle/>
          <a:p>
            <a:fld id="{A0BEE3F4-0AC9-4C25-9C3E-CE4B94D16298}" type="datetime1">
              <a:rPr lang="en-US" smtClean="0"/>
              <a:t>1/17/2026</a:t>
            </a:fld>
            <a:endParaRPr lang="en-US"/>
          </a:p>
        </p:txBody>
      </p:sp>
      <p:sp>
        <p:nvSpPr>
          <p:cNvPr id="5" name="Footer Placeholder 4">
            <a:extLst>
              <a:ext uri="{FF2B5EF4-FFF2-40B4-BE49-F238E27FC236}">
                <a16:creationId xmlns:a16="http://schemas.microsoft.com/office/drawing/2014/main" id="{F6BB890A-A176-ED63-3470-5D3218914741}"/>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30CE968C-501B-E9AD-B29B-31E78C70BA78}"/>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38289959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42A50D-A060-7CCA-5C0F-185D1FE024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34628D-6CDD-5ADB-D70E-FCCD03ABBB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7EF65-98C6-4514-932F-01A53C73A2CB}"/>
              </a:ext>
            </a:extLst>
          </p:cNvPr>
          <p:cNvSpPr>
            <a:spLocks noGrp="1"/>
          </p:cNvSpPr>
          <p:nvPr>
            <p:ph type="dt" sz="half" idx="10"/>
          </p:nvPr>
        </p:nvSpPr>
        <p:spPr/>
        <p:txBody>
          <a:bodyPr/>
          <a:lstStyle/>
          <a:p>
            <a:fld id="{FC56F5FB-9A3E-434A-B725-9BC64061C1DA}" type="datetime1">
              <a:rPr lang="en-US" smtClean="0"/>
              <a:t>1/17/2026</a:t>
            </a:fld>
            <a:endParaRPr lang="en-US"/>
          </a:p>
        </p:txBody>
      </p:sp>
      <p:sp>
        <p:nvSpPr>
          <p:cNvPr id="5" name="Footer Placeholder 4">
            <a:extLst>
              <a:ext uri="{FF2B5EF4-FFF2-40B4-BE49-F238E27FC236}">
                <a16:creationId xmlns:a16="http://schemas.microsoft.com/office/drawing/2014/main" id="{9D429F96-C171-A1D2-A375-843821AF9447}"/>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A5F5AEE1-65A5-FC12-834C-E96CC46A4F78}"/>
              </a:ext>
            </a:extLst>
          </p:cNvPr>
          <p:cNvSpPr>
            <a:spLocks noGrp="1"/>
          </p:cNvSpPr>
          <p:nvPr>
            <p:ph type="sldNum" sz="quarter" idx="12"/>
          </p:nvPr>
        </p:nvSpPr>
        <p:spPr/>
        <p:txBody>
          <a:bodyPr/>
          <a:lstStyle/>
          <a:p>
            <a:fld id="{8B086ACC-879D-49C6-AE68-C9E256BEBDCE}" type="slidenum">
              <a:rPr lang="en-US" smtClean="0"/>
              <a:t>‹#›</a:t>
            </a:fld>
            <a:endParaRPr lang="en-US"/>
          </a:p>
        </p:txBody>
      </p:sp>
    </p:spTree>
    <p:extLst>
      <p:ext uri="{BB962C8B-B14F-4D97-AF65-F5344CB8AC3E}">
        <p14:creationId xmlns:p14="http://schemas.microsoft.com/office/powerpoint/2010/main" val="2990186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07E42-357C-2B1B-2540-FC4C90061F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49E237-6F73-8A29-7EC7-A16CC6586E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A8AC91-3423-253C-8CE3-695796896CD9}"/>
              </a:ext>
            </a:extLst>
          </p:cNvPr>
          <p:cNvSpPr>
            <a:spLocks noGrp="1"/>
          </p:cNvSpPr>
          <p:nvPr>
            <p:ph type="dt" sz="half" idx="10"/>
          </p:nvPr>
        </p:nvSpPr>
        <p:spPr/>
        <p:txBody>
          <a:bodyPr/>
          <a:lstStyle/>
          <a:p>
            <a:fld id="{41C4305F-54CE-4073-A86A-E710F9AAF683}" type="datetime1">
              <a:rPr lang="en-US" smtClean="0"/>
              <a:t>1/17/2026</a:t>
            </a:fld>
            <a:endParaRPr lang="en-US"/>
          </a:p>
        </p:txBody>
      </p:sp>
      <p:sp>
        <p:nvSpPr>
          <p:cNvPr id="5" name="Footer Placeholder 4">
            <a:extLst>
              <a:ext uri="{FF2B5EF4-FFF2-40B4-BE49-F238E27FC236}">
                <a16:creationId xmlns:a16="http://schemas.microsoft.com/office/drawing/2014/main" id="{03CFF76A-15E5-4DDD-70EA-3F572ABD49F5}"/>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385A7B2A-83E1-F4C2-D5DE-3FBFAD9B59F8}"/>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418656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CA833-5EDD-6E64-B84A-8318E473BF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2568F4-ADBC-C828-B1E3-0938674E46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6E9A92-7E9A-E6E0-CE8E-CBBFF4A1F8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98E1C8-CFCD-AD18-FEA9-FD4809607E9A}"/>
              </a:ext>
            </a:extLst>
          </p:cNvPr>
          <p:cNvSpPr>
            <a:spLocks noGrp="1"/>
          </p:cNvSpPr>
          <p:nvPr>
            <p:ph type="dt" sz="half" idx="10"/>
          </p:nvPr>
        </p:nvSpPr>
        <p:spPr/>
        <p:txBody>
          <a:bodyPr/>
          <a:lstStyle/>
          <a:p>
            <a:fld id="{5FE9F44C-92BD-48ED-947D-2E7BBB36CBED}" type="datetime1">
              <a:rPr lang="en-US" smtClean="0"/>
              <a:t>1/17/2026</a:t>
            </a:fld>
            <a:endParaRPr lang="en-US"/>
          </a:p>
        </p:txBody>
      </p:sp>
      <p:sp>
        <p:nvSpPr>
          <p:cNvPr id="6" name="Footer Placeholder 5">
            <a:extLst>
              <a:ext uri="{FF2B5EF4-FFF2-40B4-BE49-F238E27FC236}">
                <a16:creationId xmlns:a16="http://schemas.microsoft.com/office/drawing/2014/main" id="{11DA098F-7227-D033-9EFD-40A75FD4A694}"/>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7" name="Slide Number Placeholder 6">
            <a:extLst>
              <a:ext uri="{FF2B5EF4-FFF2-40B4-BE49-F238E27FC236}">
                <a16:creationId xmlns:a16="http://schemas.microsoft.com/office/drawing/2014/main" id="{61B9D9A3-ABF4-E962-8E83-EE88766C36E7}"/>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894385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C764E-1B2E-59C7-DE77-339D1F21BF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107537-BA81-384E-ECF5-40849F32B9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ED726C-A448-0E68-78F8-1160CD5D90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31B348-C4CD-2567-B967-6855C809E3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F809AF-1A7B-BE52-7760-FE4643D790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7162F8-E1DC-D268-DB7E-B6AE094518B2}"/>
              </a:ext>
            </a:extLst>
          </p:cNvPr>
          <p:cNvSpPr>
            <a:spLocks noGrp="1"/>
          </p:cNvSpPr>
          <p:nvPr>
            <p:ph type="dt" sz="half" idx="10"/>
          </p:nvPr>
        </p:nvSpPr>
        <p:spPr/>
        <p:txBody>
          <a:bodyPr/>
          <a:lstStyle/>
          <a:p>
            <a:fld id="{451F2EC8-BF10-47A6-8F97-05A89045EACA}" type="datetime1">
              <a:rPr lang="en-US" smtClean="0"/>
              <a:t>1/17/2026</a:t>
            </a:fld>
            <a:endParaRPr lang="en-US"/>
          </a:p>
        </p:txBody>
      </p:sp>
      <p:sp>
        <p:nvSpPr>
          <p:cNvPr id="8" name="Footer Placeholder 7">
            <a:extLst>
              <a:ext uri="{FF2B5EF4-FFF2-40B4-BE49-F238E27FC236}">
                <a16:creationId xmlns:a16="http://schemas.microsoft.com/office/drawing/2014/main" id="{67509FEC-7A88-F016-AB56-0F8A8B6E9CD1}"/>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9" name="Slide Number Placeholder 8">
            <a:extLst>
              <a:ext uri="{FF2B5EF4-FFF2-40B4-BE49-F238E27FC236}">
                <a16:creationId xmlns:a16="http://schemas.microsoft.com/office/drawing/2014/main" id="{A85F0A56-6737-95C4-AA3D-4461BFA130EB}"/>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2746441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50FE-4503-8FF7-066D-540054D90B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822917-50FD-5519-9171-A323A00A7675}"/>
              </a:ext>
            </a:extLst>
          </p:cNvPr>
          <p:cNvSpPr>
            <a:spLocks noGrp="1"/>
          </p:cNvSpPr>
          <p:nvPr>
            <p:ph type="dt" sz="half" idx="10"/>
          </p:nvPr>
        </p:nvSpPr>
        <p:spPr/>
        <p:txBody>
          <a:bodyPr/>
          <a:lstStyle/>
          <a:p>
            <a:fld id="{67D767CD-C07B-4124-869C-D6275DAA46B8}" type="datetime1">
              <a:rPr lang="en-US" smtClean="0"/>
              <a:t>1/17/2026</a:t>
            </a:fld>
            <a:endParaRPr lang="en-US"/>
          </a:p>
        </p:txBody>
      </p:sp>
      <p:sp>
        <p:nvSpPr>
          <p:cNvPr id="4" name="Footer Placeholder 3">
            <a:extLst>
              <a:ext uri="{FF2B5EF4-FFF2-40B4-BE49-F238E27FC236}">
                <a16:creationId xmlns:a16="http://schemas.microsoft.com/office/drawing/2014/main" id="{F6E4C1CD-EC74-C54D-0651-5CAE90955C6B}"/>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5" name="Slide Number Placeholder 4">
            <a:extLst>
              <a:ext uri="{FF2B5EF4-FFF2-40B4-BE49-F238E27FC236}">
                <a16:creationId xmlns:a16="http://schemas.microsoft.com/office/drawing/2014/main" id="{C97D95DF-434C-F90F-8C5A-9BFCBA9389C3}"/>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180963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98A93C7-AA34-F973-EFAC-E49FA1D4C8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a:extLst>
              <a:ext uri="{FF2B5EF4-FFF2-40B4-BE49-F238E27FC236}">
                <a16:creationId xmlns:a16="http://schemas.microsoft.com/office/drawing/2014/main" id="{0E9670C3-E206-7008-A892-0EECF99F91B1}"/>
              </a:ext>
            </a:extLst>
          </p:cNvPr>
          <p:cNvSpPr>
            <a:spLocks noGrp="1"/>
          </p:cNvSpPr>
          <p:nvPr>
            <p:ph type="dt" sz="half" idx="10"/>
          </p:nvPr>
        </p:nvSpPr>
        <p:spPr/>
        <p:txBody>
          <a:bodyPr/>
          <a:lstStyle/>
          <a:p>
            <a:fld id="{66554300-8333-4DCE-97EB-3AD4479BD0C6}" type="datetime1">
              <a:rPr lang="en-US" smtClean="0"/>
              <a:t>1/17/2026</a:t>
            </a:fld>
            <a:endParaRPr lang="en-US"/>
          </a:p>
        </p:txBody>
      </p:sp>
      <p:sp>
        <p:nvSpPr>
          <p:cNvPr id="3" name="Footer Placeholder 2">
            <a:extLst>
              <a:ext uri="{FF2B5EF4-FFF2-40B4-BE49-F238E27FC236}">
                <a16:creationId xmlns:a16="http://schemas.microsoft.com/office/drawing/2014/main" id="{0CE5108A-FDFC-BF68-9EE1-A658940FD05D}"/>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4" name="Slide Number Placeholder 3">
            <a:extLst>
              <a:ext uri="{FF2B5EF4-FFF2-40B4-BE49-F238E27FC236}">
                <a16:creationId xmlns:a16="http://schemas.microsoft.com/office/drawing/2014/main" id="{D685A281-362C-FC8A-56CE-C21808D86580}"/>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1619754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9670C3-E206-7008-A892-0EECF99F91B1}"/>
              </a:ext>
            </a:extLst>
          </p:cNvPr>
          <p:cNvSpPr>
            <a:spLocks noGrp="1"/>
          </p:cNvSpPr>
          <p:nvPr>
            <p:ph type="dt" sz="half" idx="10"/>
          </p:nvPr>
        </p:nvSpPr>
        <p:spPr/>
        <p:txBody>
          <a:bodyPr/>
          <a:lstStyle/>
          <a:p>
            <a:fld id="{66554300-8333-4DCE-97EB-3AD4479BD0C6}" type="datetime1">
              <a:rPr lang="en-US" smtClean="0"/>
              <a:t>1/17/2026</a:t>
            </a:fld>
            <a:endParaRPr lang="en-US"/>
          </a:p>
        </p:txBody>
      </p:sp>
      <p:sp>
        <p:nvSpPr>
          <p:cNvPr id="3" name="Footer Placeholder 2">
            <a:extLst>
              <a:ext uri="{FF2B5EF4-FFF2-40B4-BE49-F238E27FC236}">
                <a16:creationId xmlns:a16="http://schemas.microsoft.com/office/drawing/2014/main" id="{0CE5108A-FDFC-BF68-9EE1-A658940FD05D}"/>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4" name="Slide Number Placeholder 3">
            <a:extLst>
              <a:ext uri="{FF2B5EF4-FFF2-40B4-BE49-F238E27FC236}">
                <a16:creationId xmlns:a16="http://schemas.microsoft.com/office/drawing/2014/main" id="{D685A281-362C-FC8A-56CE-C21808D86580}"/>
              </a:ext>
            </a:extLst>
          </p:cNvPr>
          <p:cNvSpPr>
            <a:spLocks noGrp="1"/>
          </p:cNvSpPr>
          <p:nvPr>
            <p:ph type="sldNum" sz="quarter" idx="12"/>
          </p:nvPr>
        </p:nvSpPr>
        <p:spPr/>
        <p:txBody>
          <a:bodyPr/>
          <a:lstStyle/>
          <a:p>
            <a:fld id="{92DBF991-7333-4BCA-B018-DAA91E70F7B5}" type="slidenum">
              <a:rPr lang="en-US" smtClean="0"/>
              <a:t>‹#›</a:t>
            </a:fld>
            <a:endParaRPr lang="en-US"/>
          </a:p>
        </p:txBody>
      </p:sp>
      <p:pic>
        <p:nvPicPr>
          <p:cNvPr id="7" name="Picture 6">
            <a:extLst>
              <a:ext uri="{FF2B5EF4-FFF2-40B4-BE49-F238E27FC236}">
                <a16:creationId xmlns:a16="http://schemas.microsoft.com/office/drawing/2014/main" id="{95F81ED1-41E0-C9CB-C381-91E12E72FEFB}"/>
              </a:ext>
            </a:extLst>
          </p:cNvPr>
          <p:cNvPicPr>
            <a:picLocks noChangeAspect="1"/>
          </p:cNvPicPr>
          <p:nvPr userDrawn="1"/>
        </p:nvPicPr>
        <p:blipFill>
          <a:blip r:embed="rId2">
            <a:alphaModFix amt="17000"/>
            <a:extLst>
              <a:ext uri="{28A0092B-C50C-407E-A947-70E740481C1C}">
                <a14:useLocalDpi xmlns:a14="http://schemas.microsoft.com/office/drawing/2010/main" val="0"/>
              </a:ext>
            </a:extLst>
          </a:blip>
          <a:stretch>
            <a:fillRect/>
          </a:stretch>
        </p:blipFill>
        <p:spPr>
          <a:xfrm>
            <a:off x="0" y="0"/>
            <a:ext cx="8069344" cy="4539006"/>
          </a:xfrm>
          <a:prstGeom prst="rect">
            <a:avLst/>
          </a:prstGeom>
        </p:spPr>
      </p:pic>
    </p:spTree>
    <p:extLst>
      <p:ext uri="{BB962C8B-B14F-4D97-AF65-F5344CB8AC3E}">
        <p14:creationId xmlns:p14="http://schemas.microsoft.com/office/powerpoint/2010/main" val="2718037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65F2A-3A10-12A6-1B68-A747149479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B3BBF0-DC66-D28E-263F-8BB12DEBF9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852F0A-CCAA-C10F-6F67-61B3FFC16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9EEF9-10FE-B0FD-ACA4-323B704F14CE}"/>
              </a:ext>
            </a:extLst>
          </p:cNvPr>
          <p:cNvSpPr>
            <a:spLocks noGrp="1"/>
          </p:cNvSpPr>
          <p:nvPr>
            <p:ph type="dt" sz="half" idx="10"/>
          </p:nvPr>
        </p:nvSpPr>
        <p:spPr/>
        <p:txBody>
          <a:bodyPr/>
          <a:lstStyle/>
          <a:p>
            <a:fld id="{BAC294A5-38C0-4FA5-9443-6D1C0E5A2F48}" type="datetime1">
              <a:rPr lang="en-US" smtClean="0"/>
              <a:t>1/17/2026</a:t>
            </a:fld>
            <a:endParaRPr lang="en-US"/>
          </a:p>
        </p:txBody>
      </p:sp>
      <p:sp>
        <p:nvSpPr>
          <p:cNvPr id="6" name="Footer Placeholder 5">
            <a:extLst>
              <a:ext uri="{FF2B5EF4-FFF2-40B4-BE49-F238E27FC236}">
                <a16:creationId xmlns:a16="http://schemas.microsoft.com/office/drawing/2014/main" id="{C6C04BC3-C73C-4879-AACC-20E43999618F}"/>
              </a:ext>
            </a:extLst>
          </p:cNvPr>
          <p:cNvSpPr>
            <a:spLocks noGrp="1"/>
          </p:cNvSpPr>
          <p:nvPr>
            <p:ph type="ftr" sz="quarter" idx="11"/>
          </p:nvPr>
        </p:nvSpPr>
        <p:spPr/>
        <p:txBody>
          <a:bodyPr/>
          <a:lstStyle/>
          <a:p>
            <a:r>
              <a:rPr lang="en-US"/>
              <a:t>I am responsible. When anyone, anywhere, reaches out for help, I want the hand of AA always to be there. And for that: I am responsible</a:t>
            </a:r>
          </a:p>
        </p:txBody>
      </p:sp>
      <p:sp>
        <p:nvSpPr>
          <p:cNvPr id="7" name="Slide Number Placeholder 6">
            <a:extLst>
              <a:ext uri="{FF2B5EF4-FFF2-40B4-BE49-F238E27FC236}">
                <a16:creationId xmlns:a16="http://schemas.microsoft.com/office/drawing/2014/main" id="{E269C540-6FD5-A433-A298-6A0F681B6971}"/>
              </a:ext>
            </a:extLst>
          </p:cNvPr>
          <p:cNvSpPr>
            <a:spLocks noGrp="1"/>
          </p:cNvSpPr>
          <p:nvPr>
            <p:ph type="sldNum" sz="quarter" idx="12"/>
          </p:nvPr>
        </p:nvSpPr>
        <p:spPr/>
        <p:txBody>
          <a:bodyPr/>
          <a:lstStyle/>
          <a:p>
            <a:fld id="{92DBF991-7333-4BCA-B018-DAA91E70F7B5}" type="slidenum">
              <a:rPr lang="en-US" smtClean="0"/>
              <a:t>‹#›</a:t>
            </a:fld>
            <a:endParaRPr lang="en-US"/>
          </a:p>
        </p:txBody>
      </p:sp>
    </p:spTree>
    <p:extLst>
      <p:ext uri="{BB962C8B-B14F-4D97-AF65-F5344CB8AC3E}">
        <p14:creationId xmlns:p14="http://schemas.microsoft.com/office/powerpoint/2010/main" val="3958116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64CB56-8FA5-C59A-63A6-FBA2F027A2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442459-CCC5-0F78-E3ED-01F68ADE83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4FD5A-4CF9-6FBA-E327-38C0DE1443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43ABF9-3293-4E5D-A3FE-71130E03BFA8}" type="datetime1">
              <a:rPr lang="en-US" smtClean="0"/>
              <a:t>1/17/2026</a:t>
            </a:fld>
            <a:endParaRPr lang="en-US"/>
          </a:p>
        </p:txBody>
      </p:sp>
      <p:sp>
        <p:nvSpPr>
          <p:cNvPr id="5" name="Footer Placeholder 4">
            <a:extLst>
              <a:ext uri="{FF2B5EF4-FFF2-40B4-BE49-F238E27FC236}">
                <a16:creationId xmlns:a16="http://schemas.microsoft.com/office/drawing/2014/main" id="{DE1EB881-059E-06B5-844F-ED5902495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D28E68D0-1548-9C86-A8C4-26729420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2DBF991-7333-4BCA-B018-DAA91E70F7B5}" type="slidenum">
              <a:rPr lang="en-US" smtClean="0"/>
              <a:t>‹#›</a:t>
            </a:fld>
            <a:endParaRPr lang="en-US"/>
          </a:p>
        </p:txBody>
      </p:sp>
    </p:spTree>
    <p:extLst>
      <p:ext uri="{BB962C8B-B14F-4D97-AF65-F5344CB8AC3E}">
        <p14:creationId xmlns:p14="http://schemas.microsoft.com/office/powerpoint/2010/main" val="2538572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72" r:id="rId8"/>
    <p:sldLayoutId id="2147483656" r:id="rId9"/>
    <p:sldLayoutId id="2147483657" r:id="rId10"/>
    <p:sldLayoutId id="2147483658" r:id="rId11"/>
    <p:sldLayoutId id="2147483659"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AE69DA-9372-0A4E-231C-A562BD36DB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EE809C-B994-D824-1B5C-6A0A733481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40446-21E8-48F8-A221-B65BC941E3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7E64AA-6ADE-45B5-B8EE-6CF370E0BA33}" type="datetime1">
              <a:rPr lang="en-US" smtClean="0"/>
              <a:t>1/17/2026</a:t>
            </a:fld>
            <a:endParaRPr lang="en-US"/>
          </a:p>
        </p:txBody>
      </p:sp>
      <p:sp>
        <p:nvSpPr>
          <p:cNvPr id="5" name="Footer Placeholder 4">
            <a:extLst>
              <a:ext uri="{FF2B5EF4-FFF2-40B4-BE49-F238E27FC236}">
                <a16:creationId xmlns:a16="http://schemas.microsoft.com/office/drawing/2014/main" id="{D3C0834A-D7CB-662A-3087-F70BC1A5D0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I am responsible. When anyone, anywhere, reaches out for help, I want the hand of AA always to be there. And for that: I am responsible</a:t>
            </a:r>
          </a:p>
        </p:txBody>
      </p:sp>
      <p:sp>
        <p:nvSpPr>
          <p:cNvPr id="6" name="Slide Number Placeholder 5">
            <a:extLst>
              <a:ext uri="{FF2B5EF4-FFF2-40B4-BE49-F238E27FC236}">
                <a16:creationId xmlns:a16="http://schemas.microsoft.com/office/drawing/2014/main" id="{C152B667-E4EB-3524-F813-8D7973AB2A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086ACC-879D-49C6-AE68-C9E256BEBDCE}" type="slidenum">
              <a:rPr lang="en-US" smtClean="0"/>
              <a:t>‹#›</a:t>
            </a:fld>
            <a:endParaRPr lang="en-US"/>
          </a:p>
        </p:txBody>
      </p:sp>
    </p:spTree>
    <p:extLst>
      <p:ext uri="{BB962C8B-B14F-4D97-AF65-F5344CB8AC3E}">
        <p14:creationId xmlns:p14="http://schemas.microsoft.com/office/powerpoint/2010/main" val="10350294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aa.org/estimated-worldwide-aa-individual-and-group-membership"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79A9ED-0BDE-22B4-891A-5FDD944E43AB}"/>
              </a:ext>
            </a:extLst>
          </p:cNvPr>
          <p:cNvSpPr/>
          <p:nvPr/>
        </p:nvSpPr>
        <p:spPr>
          <a:xfrm>
            <a:off x="2162787" y="2551837"/>
            <a:ext cx="8448338" cy="1754326"/>
          </a:xfrm>
          <a:prstGeom prst="rect">
            <a:avLst/>
          </a:prstGeom>
          <a:noFill/>
        </p:spPr>
        <p:txBody>
          <a:bodyPr wrap="none" lIns="91440" tIns="45720" rIns="91440" bIns="45720">
            <a:spAutoFit/>
          </a:bodyPr>
          <a:lstStyle/>
          <a:p>
            <a:pPr algn="ctr"/>
            <a:r>
              <a:rPr lang="en-US" sz="5400" b="1" cap="none" spc="0" dirty="0">
                <a:ln w="0"/>
                <a:solidFill>
                  <a:schemeClr val="accent6">
                    <a:lumMod val="75000"/>
                  </a:schemeClr>
                </a:solidFill>
                <a:effectLst>
                  <a:outerShdw blurRad="38100" dist="19050" dir="2700000" algn="tl" rotWithShape="0">
                    <a:schemeClr val="dk1">
                      <a:alpha val="40000"/>
                    </a:schemeClr>
                  </a:outerShdw>
                </a:effectLst>
              </a:rPr>
              <a:t>Welcome to Area 23 </a:t>
            </a:r>
          </a:p>
          <a:p>
            <a:pPr algn="ctr"/>
            <a:r>
              <a:rPr lang="en-US" sz="5400" b="1" cap="none" spc="0" dirty="0">
                <a:ln w="0"/>
                <a:solidFill>
                  <a:schemeClr val="accent6">
                    <a:lumMod val="75000"/>
                  </a:schemeClr>
                </a:solidFill>
                <a:effectLst>
                  <a:outerShdw blurRad="38100" dist="19050" dir="2700000" algn="tl" rotWithShape="0">
                    <a:schemeClr val="dk1">
                      <a:alpha val="40000"/>
                    </a:schemeClr>
                  </a:outerShdw>
                </a:effectLst>
              </a:rPr>
              <a:t>Service Extravaganza 2026</a:t>
            </a:r>
          </a:p>
        </p:txBody>
      </p:sp>
      <p:sp>
        <p:nvSpPr>
          <p:cNvPr id="3" name="Rectangle 2">
            <a:extLst>
              <a:ext uri="{FF2B5EF4-FFF2-40B4-BE49-F238E27FC236}">
                <a16:creationId xmlns:a16="http://schemas.microsoft.com/office/drawing/2014/main" id="{3393935E-D669-F44C-857D-D41DB4130922}"/>
              </a:ext>
            </a:extLst>
          </p:cNvPr>
          <p:cNvSpPr/>
          <p:nvPr/>
        </p:nvSpPr>
        <p:spPr>
          <a:xfrm>
            <a:off x="8473297" y="5320145"/>
            <a:ext cx="3355021" cy="830997"/>
          </a:xfrm>
          <a:prstGeom prst="rect">
            <a:avLst/>
          </a:prstGeom>
          <a:noFill/>
        </p:spPr>
        <p:txBody>
          <a:bodyPr wrap="non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“Service is the Secret”</a:t>
            </a:r>
          </a:p>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Carry That Message</a:t>
            </a:r>
          </a:p>
        </p:txBody>
      </p:sp>
      <p:sp>
        <p:nvSpPr>
          <p:cNvPr id="4" name="Rectangle 3">
            <a:extLst>
              <a:ext uri="{FF2B5EF4-FFF2-40B4-BE49-F238E27FC236}">
                <a16:creationId xmlns:a16="http://schemas.microsoft.com/office/drawing/2014/main" id="{C54860C5-0D47-AEE4-52AF-B8F913EA814B}"/>
              </a:ext>
            </a:extLst>
          </p:cNvPr>
          <p:cNvSpPr/>
          <p:nvPr/>
        </p:nvSpPr>
        <p:spPr>
          <a:xfrm>
            <a:off x="285237" y="5320144"/>
            <a:ext cx="3950825" cy="461665"/>
          </a:xfrm>
          <a:prstGeom prst="rect">
            <a:avLst/>
          </a:prstGeom>
          <a:noFill/>
        </p:spPr>
        <p:txBody>
          <a:bodyPr wrap="non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“Attraction Not Promotion”</a:t>
            </a:r>
          </a:p>
        </p:txBody>
      </p:sp>
      <p:sp>
        <p:nvSpPr>
          <p:cNvPr id="5" name="Rectangle 4">
            <a:extLst>
              <a:ext uri="{FF2B5EF4-FFF2-40B4-BE49-F238E27FC236}">
                <a16:creationId xmlns:a16="http://schemas.microsoft.com/office/drawing/2014/main" id="{692B6715-8697-520D-A312-9BF41431D883}"/>
              </a:ext>
            </a:extLst>
          </p:cNvPr>
          <p:cNvSpPr/>
          <p:nvPr/>
        </p:nvSpPr>
        <p:spPr>
          <a:xfrm>
            <a:off x="7678882" y="0"/>
            <a:ext cx="4513118" cy="1938992"/>
          </a:xfrm>
          <a:prstGeom prst="rect">
            <a:avLst/>
          </a:prstGeom>
          <a:noFill/>
        </p:spPr>
        <p:txBody>
          <a:bodyPr wrap="squar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I am responsible. When anyone, anywhere, reaches out for help, I want the hand of AA always to be there. And for that: I am responsible</a:t>
            </a:r>
          </a:p>
        </p:txBody>
      </p:sp>
    </p:spTree>
    <p:extLst>
      <p:ext uri="{BB962C8B-B14F-4D97-AF65-F5344CB8AC3E}">
        <p14:creationId xmlns:p14="http://schemas.microsoft.com/office/powerpoint/2010/main" val="406083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73BC0-3B01-319A-3755-A477F224D15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750B232-510C-A5CC-68EE-686B610DAC3D}"/>
              </a:ext>
            </a:extLst>
          </p:cNvPr>
          <p:cNvSpPr/>
          <p:nvPr/>
        </p:nvSpPr>
        <p:spPr>
          <a:xfrm>
            <a:off x="2934003" y="2752405"/>
            <a:ext cx="7718715" cy="1754326"/>
          </a:xfrm>
          <a:prstGeom prst="rect">
            <a:avLst/>
          </a:prstGeom>
          <a:noFill/>
        </p:spPr>
        <p:txBody>
          <a:bodyPr wrap="none" lIns="91440" tIns="45720" rIns="91440" bIns="45720">
            <a:spAutoFit/>
          </a:bodyPr>
          <a:lstStyle/>
          <a:p>
            <a:pPr algn="ctr"/>
            <a:r>
              <a:rPr lang="en-US" sz="5400" b="1" dirty="0">
                <a:ln w="0"/>
                <a:solidFill>
                  <a:schemeClr val="accent6">
                    <a:lumMod val="75000"/>
                  </a:schemeClr>
                </a:solidFill>
                <a:effectLst>
                  <a:outerShdw blurRad="38100" dist="19050" dir="2700000" algn="tl" rotWithShape="0">
                    <a:schemeClr val="dk1">
                      <a:alpha val="40000"/>
                    </a:schemeClr>
                  </a:outerShdw>
                </a:effectLst>
              </a:rPr>
              <a:t>Long Moment of Silence</a:t>
            </a:r>
          </a:p>
          <a:p>
            <a:pPr algn="ctr"/>
            <a:r>
              <a:rPr lang="en-US" sz="5400" b="1" dirty="0">
                <a:ln w="0"/>
                <a:solidFill>
                  <a:schemeClr val="accent6">
                    <a:lumMod val="75000"/>
                  </a:schemeClr>
                </a:solidFill>
                <a:effectLst>
                  <a:outerShdw blurRad="38100" dist="19050" dir="2700000" algn="tl" rotWithShape="0">
                    <a:schemeClr val="dk1">
                      <a:alpha val="40000"/>
                    </a:schemeClr>
                  </a:outerShdw>
                </a:effectLst>
              </a:rPr>
              <a:t>Serenity Prayer</a:t>
            </a:r>
            <a:endParaRPr lang="en-US" sz="5400" b="1" cap="none" spc="0" dirty="0">
              <a:ln w="0"/>
              <a:solidFill>
                <a:schemeClr val="accent6">
                  <a:lumMod val="75000"/>
                </a:schemeClr>
              </a:solidFill>
              <a:effectLst>
                <a:outerShdw blurRad="38100" dist="19050" dir="2700000" algn="tl" rotWithShape="0">
                  <a:schemeClr val="dk1">
                    <a:alpha val="40000"/>
                  </a:schemeClr>
                </a:outerShdw>
              </a:effectLst>
            </a:endParaRPr>
          </a:p>
        </p:txBody>
      </p:sp>
      <p:sp>
        <p:nvSpPr>
          <p:cNvPr id="3" name="Rectangle 2">
            <a:extLst>
              <a:ext uri="{FF2B5EF4-FFF2-40B4-BE49-F238E27FC236}">
                <a16:creationId xmlns:a16="http://schemas.microsoft.com/office/drawing/2014/main" id="{FCCD7E0F-BA45-1703-52BF-3F1C0915B8CE}"/>
              </a:ext>
            </a:extLst>
          </p:cNvPr>
          <p:cNvSpPr/>
          <p:nvPr/>
        </p:nvSpPr>
        <p:spPr>
          <a:xfrm>
            <a:off x="8473297" y="5320145"/>
            <a:ext cx="3355021" cy="830997"/>
          </a:xfrm>
          <a:prstGeom prst="rect">
            <a:avLst/>
          </a:prstGeom>
          <a:noFill/>
        </p:spPr>
        <p:txBody>
          <a:bodyPr wrap="non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“Service is the Secret”</a:t>
            </a:r>
          </a:p>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Carry That Message</a:t>
            </a:r>
          </a:p>
        </p:txBody>
      </p:sp>
      <p:sp>
        <p:nvSpPr>
          <p:cNvPr id="4" name="Rectangle 3">
            <a:extLst>
              <a:ext uri="{FF2B5EF4-FFF2-40B4-BE49-F238E27FC236}">
                <a16:creationId xmlns:a16="http://schemas.microsoft.com/office/drawing/2014/main" id="{CA08EEDF-87C3-56BE-212E-2ABB2A64AE34}"/>
              </a:ext>
            </a:extLst>
          </p:cNvPr>
          <p:cNvSpPr/>
          <p:nvPr/>
        </p:nvSpPr>
        <p:spPr>
          <a:xfrm>
            <a:off x="285237" y="5320144"/>
            <a:ext cx="3950825" cy="461665"/>
          </a:xfrm>
          <a:prstGeom prst="rect">
            <a:avLst/>
          </a:prstGeom>
          <a:noFill/>
        </p:spPr>
        <p:txBody>
          <a:bodyPr wrap="non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“Attraction Not Promotion”</a:t>
            </a:r>
          </a:p>
        </p:txBody>
      </p:sp>
      <p:sp>
        <p:nvSpPr>
          <p:cNvPr id="5" name="Rectangle 4">
            <a:extLst>
              <a:ext uri="{FF2B5EF4-FFF2-40B4-BE49-F238E27FC236}">
                <a16:creationId xmlns:a16="http://schemas.microsoft.com/office/drawing/2014/main" id="{F7BE3223-B290-FE49-7382-8146BEFA8402}"/>
              </a:ext>
            </a:extLst>
          </p:cNvPr>
          <p:cNvSpPr/>
          <p:nvPr/>
        </p:nvSpPr>
        <p:spPr>
          <a:xfrm>
            <a:off x="7678882" y="0"/>
            <a:ext cx="4513118" cy="1938992"/>
          </a:xfrm>
          <a:prstGeom prst="rect">
            <a:avLst/>
          </a:prstGeom>
          <a:noFill/>
        </p:spPr>
        <p:txBody>
          <a:bodyPr wrap="squar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I am responsible. When anyone, anywhere, reaches out for help, I want the hand of AA always to be there. And for that: I am responsible</a:t>
            </a:r>
          </a:p>
        </p:txBody>
      </p:sp>
    </p:spTree>
    <p:extLst>
      <p:ext uri="{BB962C8B-B14F-4D97-AF65-F5344CB8AC3E}">
        <p14:creationId xmlns:p14="http://schemas.microsoft.com/office/powerpoint/2010/main" val="995141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14FA74E-1F4C-D1B7-E8A4-B5235EB10AEB}"/>
              </a:ext>
            </a:extLst>
          </p:cNvPr>
          <p:cNvSpPr>
            <a:spLocks noGrp="1"/>
          </p:cNvSpPr>
          <p:nvPr>
            <p:ph type="ftr" sz="quarter" idx="11"/>
          </p:nvPr>
        </p:nvSpPr>
        <p:spPr>
          <a:xfrm>
            <a:off x="1493520" y="6376670"/>
            <a:ext cx="9204960" cy="365125"/>
          </a:xfrm>
        </p:spPr>
        <p:txBody>
          <a:bodyPr/>
          <a:lstStyle/>
          <a:p>
            <a:r>
              <a:rPr lang="en-US" dirty="0"/>
              <a:t>I am responsible. When anyone, anywhere, reaches out for help, I want the hand of AA always to be there. And for that: I am responsible</a:t>
            </a:r>
          </a:p>
        </p:txBody>
      </p:sp>
      <p:sp>
        <p:nvSpPr>
          <p:cNvPr id="3" name="Rectangle 2">
            <a:extLst>
              <a:ext uri="{FF2B5EF4-FFF2-40B4-BE49-F238E27FC236}">
                <a16:creationId xmlns:a16="http://schemas.microsoft.com/office/drawing/2014/main" id="{7AC7C603-610D-3B80-8675-DFF7DB40E013}"/>
              </a:ext>
            </a:extLst>
          </p:cNvPr>
          <p:cNvSpPr/>
          <p:nvPr/>
        </p:nvSpPr>
        <p:spPr>
          <a:xfrm>
            <a:off x="3788737" y="116205"/>
            <a:ext cx="4167488" cy="923330"/>
          </a:xfrm>
          <a:prstGeom prst="rect">
            <a:avLst/>
          </a:prstGeom>
          <a:noFill/>
        </p:spPr>
        <p:txBody>
          <a:bodyPr wrap="none" lIns="91440" tIns="45720" rIns="91440" bIns="45720">
            <a:spAutoFit/>
          </a:bodyPr>
          <a:lstStyle/>
          <a:p>
            <a:pPr algn="ctr"/>
            <a:r>
              <a:rPr lang="en-US" sz="5400" b="0" cap="none" spc="0" dirty="0">
                <a:ln w="0"/>
                <a:solidFill>
                  <a:srgbClr val="C00000"/>
                </a:solidFill>
                <a:effectLst>
                  <a:outerShdw blurRad="38100" dist="19050" dir="2700000" algn="tl" rotWithShape="0">
                    <a:schemeClr val="dk1">
                      <a:alpha val="40000"/>
                    </a:schemeClr>
                  </a:outerShdw>
                </a:effectLst>
              </a:rPr>
              <a:t>Why Service?</a:t>
            </a:r>
          </a:p>
        </p:txBody>
      </p:sp>
      <p:sp>
        <p:nvSpPr>
          <p:cNvPr id="5" name="TextBox 4">
            <a:extLst>
              <a:ext uri="{FF2B5EF4-FFF2-40B4-BE49-F238E27FC236}">
                <a16:creationId xmlns:a16="http://schemas.microsoft.com/office/drawing/2014/main" id="{3767CE04-F70F-3E8D-F7D7-53386486306B}"/>
              </a:ext>
            </a:extLst>
          </p:cNvPr>
          <p:cNvSpPr txBox="1"/>
          <p:nvPr/>
        </p:nvSpPr>
        <p:spPr>
          <a:xfrm>
            <a:off x="2213610" y="1132720"/>
            <a:ext cx="7764780" cy="4093428"/>
          </a:xfrm>
          <a:prstGeom prst="rect">
            <a:avLst/>
          </a:prstGeom>
          <a:noFill/>
        </p:spPr>
        <p:txBody>
          <a:bodyPr wrap="square">
            <a:spAutoFit/>
          </a:bodyPr>
          <a:lstStyle/>
          <a:p>
            <a:pPr algn="ctr"/>
            <a:r>
              <a:rPr lang="en-US" sz="2000" b="0" i="0" dirty="0">
                <a:solidFill>
                  <a:srgbClr val="0A0A0A"/>
                </a:solidFill>
                <a:effectLst/>
              </a:rPr>
              <a:t>Globally, an estimated 400 million people (7% of adults) live with alcohol use disorders (AUDs), with 209 million specifically experiencing alcohol dependence, according to recent World Health Organization (WHO) data from 2024. </a:t>
            </a:r>
          </a:p>
          <a:p>
            <a:pPr algn="ctr"/>
            <a:r>
              <a:rPr lang="en-US" sz="2000" b="0" i="0" dirty="0">
                <a:solidFill>
                  <a:srgbClr val="0A0A0A"/>
                </a:solidFill>
                <a:effectLst/>
              </a:rPr>
              <a:t>An estimated 2 million AA Members.</a:t>
            </a:r>
          </a:p>
          <a:p>
            <a:pPr algn="ctr"/>
            <a:r>
              <a:rPr lang="en-US" sz="2000" b="0" i="0" dirty="0">
                <a:solidFill>
                  <a:srgbClr val="0A0A0A"/>
                </a:solidFill>
                <a:effectLst/>
                <a:hlinkClick r:id="rId2"/>
              </a:rPr>
              <a:t>https://www.aa.org/estimated-worldwide-aa-individual-and-group-membership</a:t>
            </a:r>
            <a:r>
              <a:rPr lang="en-US" sz="2000" b="0" i="0" dirty="0">
                <a:solidFill>
                  <a:srgbClr val="0A0A0A"/>
                </a:solidFill>
                <a:effectLst/>
              </a:rPr>
              <a:t> </a:t>
            </a:r>
          </a:p>
          <a:p>
            <a:pPr algn="ctr"/>
            <a:r>
              <a:rPr lang="en-US" sz="2000" dirty="0">
                <a:solidFill>
                  <a:srgbClr val="0A0A0A"/>
                </a:solidFill>
              </a:rPr>
              <a:t>2020 	2,138,201	129,790 </a:t>
            </a:r>
            <a:endParaRPr lang="en-US" sz="2000" b="0" i="0" dirty="0">
              <a:solidFill>
                <a:srgbClr val="0A0A0A"/>
              </a:solidFill>
              <a:effectLst/>
            </a:endParaRPr>
          </a:p>
          <a:p>
            <a:pPr algn="ctr"/>
            <a:r>
              <a:rPr lang="en-US" sz="2000"/>
              <a:t>2021</a:t>
            </a:r>
            <a:r>
              <a:rPr lang="en-US" sz="2000" dirty="0"/>
              <a:t>	1,967,613	120,455</a:t>
            </a:r>
          </a:p>
          <a:p>
            <a:pPr algn="ctr"/>
            <a:endParaRPr lang="en-US" sz="2000" dirty="0"/>
          </a:p>
          <a:p>
            <a:pPr algn="ctr"/>
            <a:r>
              <a:rPr lang="en-US" sz="2000" dirty="0"/>
              <a:t>COVID Emphasized Outreach and Connection</a:t>
            </a:r>
          </a:p>
          <a:p>
            <a:pPr algn="ctr"/>
            <a:r>
              <a:rPr lang="en-US" sz="2000" dirty="0"/>
              <a:t>Who Knows Someone?</a:t>
            </a:r>
          </a:p>
          <a:p>
            <a:pPr algn="ctr"/>
            <a:r>
              <a:rPr lang="en-US" sz="2000" dirty="0"/>
              <a:t>If I falter sharing today, why? The stakes are high, the reward is great</a:t>
            </a:r>
          </a:p>
        </p:txBody>
      </p:sp>
      <p:sp>
        <p:nvSpPr>
          <p:cNvPr id="6" name="Rectangle 5">
            <a:extLst>
              <a:ext uri="{FF2B5EF4-FFF2-40B4-BE49-F238E27FC236}">
                <a16:creationId xmlns:a16="http://schemas.microsoft.com/office/drawing/2014/main" id="{D5505F1B-225C-5DEA-405B-AD9ACF03BBFC}"/>
              </a:ext>
            </a:extLst>
          </p:cNvPr>
          <p:cNvSpPr/>
          <p:nvPr/>
        </p:nvSpPr>
        <p:spPr>
          <a:xfrm>
            <a:off x="2536118" y="5113934"/>
            <a:ext cx="6936900" cy="1169551"/>
          </a:xfrm>
          <a:prstGeom prst="rect">
            <a:avLst/>
          </a:prstGeom>
          <a:noFill/>
        </p:spPr>
        <p:txBody>
          <a:bodyPr wrap="none" lIns="91440" tIns="45720" rIns="91440" bIns="45720">
            <a:spAutoFit/>
          </a:bodyPr>
          <a:lstStyle/>
          <a:p>
            <a:pPr algn="ctr"/>
            <a:r>
              <a:rPr lang="en-US" sz="5400" b="0" cap="none" spc="0" dirty="0">
                <a:ln w="0"/>
                <a:solidFill>
                  <a:srgbClr val="C00000"/>
                </a:solidFill>
                <a:effectLst>
                  <a:outerShdw blurRad="38100" dist="19050" dir="2700000" algn="tl" rotWithShape="0">
                    <a:schemeClr val="dk1">
                      <a:alpha val="40000"/>
                    </a:schemeClr>
                  </a:outerShdw>
                </a:effectLst>
              </a:rPr>
              <a:t>Carry The Message </a:t>
            </a:r>
          </a:p>
          <a:p>
            <a:pPr algn="ctr"/>
            <a:r>
              <a:rPr lang="en-US" sz="1600" b="0" cap="none" spc="0" dirty="0">
                <a:ln w="0"/>
                <a:solidFill>
                  <a:srgbClr val="C00000"/>
                </a:solidFill>
                <a:effectLst>
                  <a:outerShdw blurRad="38100" dist="19050" dir="2700000" algn="tl" rotWithShape="0">
                    <a:schemeClr val="dk1">
                      <a:alpha val="40000"/>
                    </a:schemeClr>
                  </a:outerShdw>
                </a:effectLst>
              </a:rPr>
              <a:t>Dave B Founder Canada 1944 Gratitude In Action to God  and AA’s Before Me </a:t>
            </a:r>
          </a:p>
        </p:txBody>
      </p:sp>
    </p:spTree>
    <p:extLst>
      <p:ext uri="{BB962C8B-B14F-4D97-AF65-F5344CB8AC3E}">
        <p14:creationId xmlns:p14="http://schemas.microsoft.com/office/powerpoint/2010/main" val="1428606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83BEB-8D2F-E7B9-FD6D-BEE81AE94F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E6A259-29FC-9F51-162D-489861DC336B}"/>
              </a:ext>
            </a:extLst>
          </p:cNvPr>
          <p:cNvSpPr>
            <a:spLocks noGrp="1"/>
          </p:cNvSpPr>
          <p:nvPr>
            <p:ph type="ctrTitle" idx="4294967295"/>
          </p:nvPr>
        </p:nvSpPr>
        <p:spPr>
          <a:xfrm>
            <a:off x="1833667" y="2235200"/>
            <a:ext cx="10048240" cy="2387600"/>
          </a:xfrm>
        </p:spPr>
        <p:txBody>
          <a:bodyPr>
            <a:normAutofit/>
          </a:bodyPr>
          <a:lstStyle/>
          <a:p>
            <a:pPr algn="ctr"/>
            <a:r>
              <a:rPr lang="en-US" sz="4000" dirty="0"/>
              <a:t>I am responsible. When anyone, anywhere, reaches out for help, I want the hand of AA always to be there. And for that: I am responsible.</a:t>
            </a:r>
            <a:endParaRPr lang="en-US" dirty="0"/>
          </a:p>
        </p:txBody>
      </p:sp>
      <p:sp>
        <p:nvSpPr>
          <p:cNvPr id="3" name="Subtitle 2">
            <a:extLst>
              <a:ext uri="{FF2B5EF4-FFF2-40B4-BE49-F238E27FC236}">
                <a16:creationId xmlns:a16="http://schemas.microsoft.com/office/drawing/2014/main" id="{CF7F0090-0C76-DC28-BBDE-58E7244C1093}"/>
              </a:ext>
            </a:extLst>
          </p:cNvPr>
          <p:cNvSpPr>
            <a:spLocks noGrp="1"/>
          </p:cNvSpPr>
          <p:nvPr>
            <p:ph type="subTitle" idx="4294967295"/>
          </p:nvPr>
        </p:nvSpPr>
        <p:spPr>
          <a:xfrm>
            <a:off x="1833667" y="4717600"/>
            <a:ext cx="10048240" cy="1655762"/>
          </a:xfrm>
        </p:spPr>
        <p:txBody>
          <a:bodyPr>
            <a:normAutofit fontScale="92500"/>
          </a:bodyPr>
          <a:lstStyle/>
          <a:p>
            <a:pPr marL="0" indent="0" algn="ctr">
              <a:buNone/>
            </a:pPr>
            <a:r>
              <a:rPr lang="en-US" dirty="0"/>
              <a:t>It was written for the 1965 AA International Convention in Toronto. In an article titled, ‘</a:t>
            </a:r>
            <a:r>
              <a:rPr lang="en-US" i="1" dirty="0"/>
              <a:t>How I am Responsible became a part of AA</a:t>
            </a:r>
            <a:r>
              <a:rPr lang="en-US" dirty="0"/>
              <a:t>’, from the GSO newsletter, Box 4-5-9. The article identifies former AA trustee, Al S. as the author of the Responsibility Statement.</a:t>
            </a:r>
          </a:p>
        </p:txBody>
      </p:sp>
      <p:sp>
        <p:nvSpPr>
          <p:cNvPr id="4" name="Rectangle 3">
            <a:extLst>
              <a:ext uri="{FF2B5EF4-FFF2-40B4-BE49-F238E27FC236}">
                <a16:creationId xmlns:a16="http://schemas.microsoft.com/office/drawing/2014/main" id="{1CA8B4E4-0C4F-7B65-C7E8-6C0384984B0B}"/>
              </a:ext>
            </a:extLst>
          </p:cNvPr>
          <p:cNvSpPr/>
          <p:nvPr/>
        </p:nvSpPr>
        <p:spPr>
          <a:xfrm>
            <a:off x="2150633" y="576971"/>
            <a:ext cx="9414308" cy="1754326"/>
          </a:xfrm>
          <a:prstGeom prst="rect">
            <a:avLst/>
          </a:prstGeom>
          <a:noFill/>
        </p:spPr>
        <p:txBody>
          <a:bodyPr wrap="none" lIns="91440" tIns="45720" rIns="91440" bIns="45720">
            <a:spAutoFit/>
          </a:bodyPr>
          <a:lstStyle/>
          <a:p>
            <a:pPr algn="ctr"/>
            <a:r>
              <a:rPr lang="en-US" sz="5400" b="1" cap="none" spc="0" dirty="0">
                <a:ln w="0"/>
                <a:solidFill>
                  <a:schemeClr val="accent6">
                    <a:lumMod val="75000"/>
                  </a:schemeClr>
                </a:solidFill>
                <a:effectLst>
                  <a:outerShdw blurRad="38100" dist="19050" dir="2700000" algn="tl" rotWithShape="0">
                    <a:schemeClr val="dk1">
                      <a:alpha val="40000"/>
                    </a:schemeClr>
                  </a:outerShdw>
                </a:effectLst>
              </a:rPr>
              <a:t>Why are we here? </a:t>
            </a:r>
          </a:p>
          <a:p>
            <a:pPr algn="ctr"/>
            <a:r>
              <a:rPr lang="en-US" sz="5400" b="1" cap="none" spc="0" dirty="0">
                <a:ln w="0"/>
                <a:solidFill>
                  <a:schemeClr val="accent6">
                    <a:lumMod val="75000"/>
                  </a:schemeClr>
                </a:solidFill>
                <a:effectLst>
                  <a:outerShdw blurRad="38100" dist="19050" dir="2700000" algn="tl" rotWithShape="0">
                    <a:schemeClr val="dk1">
                      <a:alpha val="40000"/>
                    </a:schemeClr>
                  </a:outerShdw>
                </a:effectLst>
              </a:rPr>
              <a:t>What is our primary purpose?</a:t>
            </a:r>
          </a:p>
        </p:txBody>
      </p:sp>
      <p:sp>
        <p:nvSpPr>
          <p:cNvPr id="6" name="Rectangle 5">
            <a:extLst>
              <a:ext uri="{FF2B5EF4-FFF2-40B4-BE49-F238E27FC236}">
                <a16:creationId xmlns:a16="http://schemas.microsoft.com/office/drawing/2014/main" id="{8FBDE536-64C0-4C6B-4E23-3870D305A8AA}"/>
              </a:ext>
            </a:extLst>
          </p:cNvPr>
          <p:cNvSpPr/>
          <p:nvPr/>
        </p:nvSpPr>
        <p:spPr>
          <a:xfrm>
            <a:off x="2882162" y="67906"/>
            <a:ext cx="7494489" cy="461665"/>
          </a:xfrm>
          <a:prstGeom prst="rect">
            <a:avLst/>
          </a:prstGeom>
          <a:noFill/>
        </p:spPr>
        <p:txBody>
          <a:bodyPr wrap="none" lIns="91440" tIns="45720" rIns="91440" bIns="45720">
            <a:spAutoFit/>
          </a:bodyPr>
          <a:lstStyle/>
          <a:p>
            <a:pPr algn="ctr"/>
            <a:r>
              <a:rPr lang="en-US" sz="2400" dirty="0">
                <a:solidFill>
                  <a:srgbClr val="C00000"/>
                </a:solidFill>
              </a:rPr>
              <a:t>“I Think Therefore I am“ Descartes = I am here, Miracle</a:t>
            </a:r>
            <a:r>
              <a:rPr lang="en-US" sz="2400" baseline="30000" dirty="0">
                <a:solidFill>
                  <a:srgbClr val="C00000"/>
                </a:solidFill>
              </a:rPr>
              <a:t>2</a:t>
            </a:r>
            <a:r>
              <a:rPr lang="en-US" sz="2400" dirty="0">
                <a:solidFill>
                  <a:srgbClr val="C00000"/>
                </a:solidFill>
              </a:rPr>
              <a:t> </a:t>
            </a:r>
            <a:endParaRPr lang="en-US" sz="6600" b="0" cap="none" spc="0" dirty="0">
              <a:ln w="0"/>
              <a:solidFill>
                <a:srgbClr val="C00000"/>
              </a:solidFill>
              <a:effectLst>
                <a:outerShdw blurRad="38100" dist="19050" dir="2700000" algn="tl" rotWithShape="0">
                  <a:schemeClr val="dk1">
                    <a:alpha val="40000"/>
                  </a:schemeClr>
                </a:outerShdw>
              </a:effectLst>
            </a:endParaRPr>
          </a:p>
        </p:txBody>
      </p:sp>
      <p:sp>
        <p:nvSpPr>
          <p:cNvPr id="7" name="TextBox 6">
            <a:extLst>
              <a:ext uri="{FF2B5EF4-FFF2-40B4-BE49-F238E27FC236}">
                <a16:creationId xmlns:a16="http://schemas.microsoft.com/office/drawing/2014/main" id="{451D59EE-F0CC-F2CA-6808-E0CEEBEE968C}"/>
              </a:ext>
            </a:extLst>
          </p:cNvPr>
          <p:cNvSpPr txBox="1"/>
          <p:nvPr/>
        </p:nvSpPr>
        <p:spPr>
          <a:xfrm>
            <a:off x="3172258" y="6420762"/>
            <a:ext cx="7371057" cy="369332"/>
          </a:xfrm>
          <a:prstGeom prst="rect">
            <a:avLst/>
          </a:prstGeom>
          <a:noFill/>
        </p:spPr>
        <p:txBody>
          <a:bodyPr wrap="none" rtlCol="0">
            <a:spAutoFit/>
          </a:bodyPr>
          <a:lstStyle/>
          <a:p>
            <a:r>
              <a:rPr lang="en-US" b="1" dirty="0">
                <a:solidFill>
                  <a:srgbClr val="C00000"/>
                </a:solidFill>
              </a:rPr>
              <a:t>Simple PowerPoint Most Important Message Ever, Carry The Message</a:t>
            </a:r>
          </a:p>
        </p:txBody>
      </p:sp>
    </p:spTree>
    <p:extLst>
      <p:ext uri="{BB962C8B-B14F-4D97-AF65-F5344CB8AC3E}">
        <p14:creationId xmlns:p14="http://schemas.microsoft.com/office/powerpoint/2010/main" val="3613369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6000"/>
            <a:lum/>
          </a:blip>
          <a:srcRect/>
          <a:stretch>
            <a:fillRect/>
          </a:stretch>
        </a:blipFill>
        <a:effectLst/>
      </p:bgPr>
    </p:bg>
    <p:spTree>
      <p:nvGrpSpPr>
        <p:cNvPr id="1" name=""/>
        <p:cNvGrpSpPr/>
        <p:nvPr/>
      </p:nvGrpSpPr>
      <p:grpSpPr>
        <a:xfrm>
          <a:off x="0" y="0"/>
          <a:ext cx="0" cy="0"/>
          <a:chOff x="0" y="0"/>
          <a:chExt cx="0" cy="0"/>
        </a:xfrm>
      </p:grpSpPr>
      <p:sp>
        <p:nvSpPr>
          <p:cNvPr id="9" name="Footer Placeholder 8">
            <a:extLst>
              <a:ext uri="{FF2B5EF4-FFF2-40B4-BE49-F238E27FC236}">
                <a16:creationId xmlns:a16="http://schemas.microsoft.com/office/drawing/2014/main" id="{908E838A-3586-AC6D-387B-9349E93ECEDE}"/>
              </a:ext>
            </a:extLst>
          </p:cNvPr>
          <p:cNvSpPr>
            <a:spLocks noGrp="1"/>
          </p:cNvSpPr>
          <p:nvPr>
            <p:ph type="ftr" sz="quarter" idx="11"/>
          </p:nvPr>
        </p:nvSpPr>
        <p:spPr>
          <a:xfrm>
            <a:off x="1534391" y="6492875"/>
            <a:ext cx="9123217" cy="365125"/>
          </a:xfrm>
        </p:spPr>
        <p:txBody>
          <a:bodyPr/>
          <a:lstStyle/>
          <a:p>
            <a:r>
              <a:rPr lang="en-US" dirty="0"/>
              <a:t>I am responsible. When anyone, anywhere, reaches out for help, I want the hand of AA always to be there. And for that: I am responsible</a:t>
            </a:r>
          </a:p>
        </p:txBody>
      </p:sp>
      <p:sp>
        <p:nvSpPr>
          <p:cNvPr id="10" name="TextBox 9">
            <a:extLst>
              <a:ext uri="{FF2B5EF4-FFF2-40B4-BE49-F238E27FC236}">
                <a16:creationId xmlns:a16="http://schemas.microsoft.com/office/drawing/2014/main" id="{E2C2CA7E-226C-0179-645D-3E987E4003F2}"/>
              </a:ext>
            </a:extLst>
          </p:cNvPr>
          <p:cNvSpPr txBox="1"/>
          <p:nvPr/>
        </p:nvSpPr>
        <p:spPr>
          <a:xfrm>
            <a:off x="2639291" y="166255"/>
            <a:ext cx="8115300" cy="3416320"/>
          </a:xfrm>
          <a:prstGeom prst="rect">
            <a:avLst/>
          </a:prstGeom>
          <a:noFill/>
        </p:spPr>
        <p:txBody>
          <a:bodyPr wrap="square" rtlCol="0">
            <a:spAutoFit/>
          </a:bodyPr>
          <a:lstStyle/>
          <a:p>
            <a:pPr fontAlgn="base"/>
            <a:r>
              <a:rPr lang="en-US" b="1" dirty="0">
                <a:solidFill>
                  <a:schemeClr val="accent6">
                    <a:lumMod val="75000"/>
                  </a:schemeClr>
                </a:solidFill>
              </a:rPr>
              <a:t>In the souvenir book for the 1965 Convention, Dr. Jack Norris writes:</a:t>
            </a:r>
          </a:p>
          <a:p>
            <a:pPr fontAlgn="base"/>
            <a:r>
              <a:rPr lang="en-US" b="1" dirty="0">
                <a:solidFill>
                  <a:schemeClr val="accent6">
                    <a:lumMod val="75000"/>
                  </a:schemeClr>
                </a:solidFill>
              </a:rPr>
              <a:t>“</a:t>
            </a:r>
            <a:r>
              <a:rPr lang="en-US" b="1" i="1" dirty="0">
                <a:solidFill>
                  <a:schemeClr val="accent6">
                    <a:lumMod val="75000"/>
                  </a:schemeClr>
                </a:solidFill>
              </a:rPr>
              <a:t>…We must remember that AA will continue strong only so long as each of us freely and happily gives it away to another person, only as each of us takes our fair share of responsibility for sponsorship of those who still suffer, for the growth and integrity of our Group, for our Intergroup activities, and for AA as a whole.</a:t>
            </a:r>
            <a:endParaRPr lang="en-US" b="1" dirty="0">
              <a:solidFill>
                <a:schemeClr val="accent6">
                  <a:lumMod val="75000"/>
                </a:schemeClr>
              </a:solidFill>
            </a:endParaRPr>
          </a:p>
          <a:p>
            <a:pPr fontAlgn="base"/>
            <a:r>
              <a:rPr lang="en-US" b="1" i="1" dirty="0">
                <a:solidFill>
                  <a:schemeClr val="accent6">
                    <a:lumMod val="75000"/>
                  </a:schemeClr>
                </a:solidFill>
              </a:rPr>
              <a:t>It is in taking responsibility that real freedom and the enduring satisfactions of life are found. AA has given us the power to choose – to drink or not to drink – and in doing so has given us the freedom to be responsible for ourselves. As we become responsible for ourselves, we are free to be responsible for our share in AA, and unless we happily accept this responsibility, we lose AA. Strange, isn’t it?</a:t>
            </a:r>
            <a:r>
              <a:rPr lang="en-US" b="1" dirty="0">
                <a:solidFill>
                  <a:schemeClr val="accent6">
                    <a:lumMod val="75000"/>
                  </a:schemeClr>
                </a:solidFill>
              </a:rPr>
              <a:t>”</a:t>
            </a:r>
          </a:p>
        </p:txBody>
      </p:sp>
      <p:sp>
        <p:nvSpPr>
          <p:cNvPr id="11" name="TextBox 10">
            <a:extLst>
              <a:ext uri="{FF2B5EF4-FFF2-40B4-BE49-F238E27FC236}">
                <a16:creationId xmlns:a16="http://schemas.microsoft.com/office/drawing/2014/main" id="{F389A296-D599-B123-D4C3-80F15A039B35}"/>
              </a:ext>
            </a:extLst>
          </p:cNvPr>
          <p:cNvSpPr txBox="1"/>
          <p:nvPr/>
        </p:nvSpPr>
        <p:spPr>
          <a:xfrm>
            <a:off x="800099" y="3729477"/>
            <a:ext cx="10775373" cy="2585323"/>
          </a:xfrm>
          <a:prstGeom prst="rect">
            <a:avLst/>
          </a:prstGeom>
          <a:noFill/>
        </p:spPr>
        <p:txBody>
          <a:bodyPr wrap="square" rtlCol="0">
            <a:spAutoFit/>
          </a:bodyPr>
          <a:lstStyle/>
          <a:p>
            <a:pPr fontAlgn="base"/>
            <a:r>
              <a:rPr lang="en-US" b="1" dirty="0">
                <a:solidFill>
                  <a:srgbClr val="2A0090"/>
                </a:solidFill>
              </a:rPr>
              <a:t>“</a:t>
            </a:r>
            <a:r>
              <a:rPr lang="en-US" b="1" i="1" dirty="0">
                <a:solidFill>
                  <a:srgbClr val="2A0090"/>
                </a:solidFill>
              </a:rPr>
              <a:t>Too often, we have deprecated and even derided these projects of our friends just because we do not always see eye to eye with them,” </a:t>
            </a:r>
            <a:r>
              <a:rPr lang="en-US" b="1" dirty="0">
                <a:solidFill>
                  <a:srgbClr val="2A0090"/>
                </a:solidFill>
              </a:rPr>
              <a:t>Bill said. </a:t>
            </a:r>
            <a:r>
              <a:rPr lang="en-US" b="1" i="1" dirty="0">
                <a:solidFill>
                  <a:srgbClr val="2A0090"/>
                </a:solidFill>
              </a:rPr>
              <a:t>“We should very seriously ask ourselves how many alcoholics have gone on drinking simply because we have failed to cooperate in good spirit with these many agencies. No alcoholic should go mad or die merely because he did not come straight to AA in the beginning.”</a:t>
            </a:r>
            <a:endParaRPr lang="en-US" b="1" dirty="0">
              <a:solidFill>
                <a:srgbClr val="2A0090"/>
              </a:solidFill>
            </a:endParaRPr>
          </a:p>
          <a:p>
            <a:pPr fontAlgn="base"/>
            <a:r>
              <a:rPr lang="en-US" b="1" dirty="0">
                <a:solidFill>
                  <a:srgbClr val="2A0090"/>
                </a:solidFill>
              </a:rPr>
              <a:t>“</a:t>
            </a:r>
            <a:r>
              <a:rPr lang="en-US" b="1" i="1" dirty="0">
                <a:solidFill>
                  <a:srgbClr val="2A0090"/>
                </a:solidFill>
              </a:rPr>
              <a:t>The first concern of AA members should be with problem drinkers the movement is still unable to reach</a:t>
            </a:r>
            <a:r>
              <a:rPr lang="en-US" b="1" dirty="0">
                <a:solidFill>
                  <a:srgbClr val="2A0090"/>
                </a:solidFill>
              </a:rPr>
              <a:t>,” Bill said. He estimated that there are 20 million alcoholics in the world today, five million in the U.S. alone. “</a:t>
            </a:r>
            <a:r>
              <a:rPr lang="en-US" b="1" i="1" dirty="0">
                <a:solidFill>
                  <a:srgbClr val="2A0090"/>
                </a:solidFill>
              </a:rPr>
              <a:t>Some cannot be reached because they are not hurt enough, others because they are hurt too much</a:t>
            </a:r>
            <a:r>
              <a:rPr lang="en-US" b="1" dirty="0">
                <a:solidFill>
                  <a:srgbClr val="2A0090"/>
                </a:solidFill>
              </a:rPr>
              <a:t>,” 1965</a:t>
            </a:r>
          </a:p>
        </p:txBody>
      </p:sp>
    </p:spTree>
    <p:extLst>
      <p:ext uri="{BB962C8B-B14F-4D97-AF65-F5344CB8AC3E}">
        <p14:creationId xmlns:p14="http://schemas.microsoft.com/office/powerpoint/2010/main" val="529874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8694E-BB34-53F8-83AE-F4DCAA5B457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F912785-6213-E683-269D-BB59DBA7936C}"/>
              </a:ext>
            </a:extLst>
          </p:cNvPr>
          <p:cNvSpPr/>
          <p:nvPr/>
        </p:nvSpPr>
        <p:spPr>
          <a:xfrm>
            <a:off x="8686657" y="5890478"/>
            <a:ext cx="3355021" cy="830997"/>
          </a:xfrm>
          <a:prstGeom prst="rect">
            <a:avLst/>
          </a:prstGeom>
          <a:noFill/>
        </p:spPr>
        <p:txBody>
          <a:bodyPr wrap="non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“Service is the Secret”</a:t>
            </a:r>
          </a:p>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Carry THAT Message</a:t>
            </a:r>
          </a:p>
        </p:txBody>
      </p:sp>
      <p:sp>
        <p:nvSpPr>
          <p:cNvPr id="4" name="Rectangle 3">
            <a:extLst>
              <a:ext uri="{FF2B5EF4-FFF2-40B4-BE49-F238E27FC236}">
                <a16:creationId xmlns:a16="http://schemas.microsoft.com/office/drawing/2014/main" id="{9ED349F8-30C9-A702-77D7-6700BAC9D293}"/>
              </a:ext>
            </a:extLst>
          </p:cNvPr>
          <p:cNvSpPr/>
          <p:nvPr/>
        </p:nvSpPr>
        <p:spPr>
          <a:xfrm>
            <a:off x="1445092" y="2567739"/>
            <a:ext cx="10269543" cy="2800767"/>
          </a:xfrm>
          <a:prstGeom prst="rect">
            <a:avLst/>
          </a:prstGeom>
          <a:noFill/>
        </p:spPr>
        <p:txBody>
          <a:bodyPr wrap="none" lIns="91440" tIns="45720" rIns="91440" bIns="45720">
            <a:spAutoFit/>
          </a:bodyPr>
          <a:lstStyle/>
          <a:p>
            <a:pPr algn="ctr"/>
            <a:r>
              <a:rPr lang="en-US" sz="4400" b="1" cap="none" spc="0" dirty="0">
                <a:ln w="0"/>
                <a:solidFill>
                  <a:schemeClr val="accent6">
                    <a:lumMod val="75000"/>
                  </a:schemeClr>
                </a:solidFill>
                <a:effectLst>
                  <a:outerShdw blurRad="38100" dist="19050" dir="2700000" algn="tl" rotWithShape="0">
                    <a:schemeClr val="dk1">
                      <a:alpha val="40000"/>
                    </a:schemeClr>
                  </a:outerShdw>
                </a:effectLst>
              </a:rPr>
              <a:t>“Attraction Not Promotion”</a:t>
            </a:r>
          </a:p>
          <a:p>
            <a:pPr algn="ctr"/>
            <a:r>
              <a:rPr lang="en-US" sz="4400" b="1" dirty="0">
                <a:ln w="0"/>
                <a:solidFill>
                  <a:schemeClr val="accent6">
                    <a:lumMod val="75000"/>
                  </a:schemeClr>
                </a:solidFill>
                <a:effectLst>
                  <a:outerShdw blurRad="38100" dist="19050" dir="2700000" algn="tl" rotWithShape="0">
                    <a:schemeClr val="dk1">
                      <a:alpha val="40000"/>
                    </a:schemeClr>
                  </a:outerShdw>
                </a:effectLst>
              </a:rPr>
              <a:t>What Does That Mean?</a:t>
            </a:r>
          </a:p>
          <a:p>
            <a:pPr algn="ctr"/>
            <a:r>
              <a:rPr lang="en-US" sz="4400" b="1" cap="none" spc="0" dirty="0">
                <a:ln w="0"/>
                <a:solidFill>
                  <a:schemeClr val="accent6">
                    <a:lumMod val="75000"/>
                  </a:schemeClr>
                </a:solidFill>
                <a:effectLst>
                  <a:outerShdw blurRad="38100" dist="19050" dir="2700000" algn="tl" rotWithShape="0">
                    <a:schemeClr val="dk1">
                      <a:alpha val="40000"/>
                    </a:schemeClr>
                  </a:outerShdw>
                </a:effectLst>
              </a:rPr>
              <a:t>**Demonstrate-Represent-Principles**</a:t>
            </a:r>
          </a:p>
          <a:p>
            <a:pPr algn="ctr"/>
            <a:r>
              <a:rPr lang="en-US" sz="4400" b="1" dirty="0">
                <a:ln w="0"/>
                <a:solidFill>
                  <a:schemeClr val="accent6">
                    <a:lumMod val="75000"/>
                  </a:schemeClr>
                </a:solidFill>
                <a:effectLst>
                  <a:outerShdw blurRad="38100" dist="19050" dir="2700000" algn="tl" rotWithShape="0">
                    <a:schemeClr val="dk1">
                      <a:alpha val="40000"/>
                    </a:schemeClr>
                  </a:outerShdw>
                </a:effectLst>
              </a:rPr>
              <a:t>Only Big Book Some May Ever See</a:t>
            </a:r>
            <a:endParaRPr lang="en-US" sz="4400" b="1" cap="none" spc="0" dirty="0">
              <a:ln w="0"/>
              <a:solidFill>
                <a:schemeClr val="accent6">
                  <a:lumMod val="75000"/>
                </a:schemeClr>
              </a:solidFill>
              <a:effectLst>
                <a:outerShdw blurRad="38100" dist="19050" dir="2700000" algn="tl" rotWithShape="0">
                  <a:schemeClr val="dk1">
                    <a:alpha val="40000"/>
                  </a:schemeClr>
                </a:outerShdw>
              </a:effectLst>
            </a:endParaRPr>
          </a:p>
        </p:txBody>
      </p:sp>
      <p:sp>
        <p:nvSpPr>
          <p:cNvPr id="5" name="Rectangle 4">
            <a:extLst>
              <a:ext uri="{FF2B5EF4-FFF2-40B4-BE49-F238E27FC236}">
                <a16:creationId xmlns:a16="http://schemas.microsoft.com/office/drawing/2014/main" id="{18AFE6E2-E6EC-CA81-9F8F-80A488C08BCA}"/>
              </a:ext>
            </a:extLst>
          </p:cNvPr>
          <p:cNvSpPr/>
          <p:nvPr/>
        </p:nvSpPr>
        <p:spPr>
          <a:xfrm>
            <a:off x="7678882" y="0"/>
            <a:ext cx="4513118" cy="1938992"/>
          </a:xfrm>
          <a:prstGeom prst="rect">
            <a:avLst/>
          </a:prstGeom>
          <a:noFill/>
        </p:spPr>
        <p:txBody>
          <a:bodyPr wrap="square" lIns="91440" tIns="45720" rIns="91440" bIns="45720">
            <a:spAutoFit/>
          </a:bodyPr>
          <a:lstStyle/>
          <a:p>
            <a:pPr algn="ctr"/>
            <a:r>
              <a:rPr lang="en-US" sz="2400" b="1" cap="none" spc="0" dirty="0">
                <a:ln w="0"/>
                <a:solidFill>
                  <a:schemeClr val="accent6">
                    <a:lumMod val="75000"/>
                  </a:schemeClr>
                </a:solidFill>
                <a:effectLst>
                  <a:outerShdw blurRad="38100" dist="19050" dir="2700000" algn="tl" rotWithShape="0">
                    <a:schemeClr val="dk1">
                      <a:alpha val="40000"/>
                    </a:schemeClr>
                  </a:outerShdw>
                </a:effectLst>
              </a:rPr>
              <a:t>I am responsible. When anyone, anywhere, reaches out for help, I want the hand of AA always to be there. And for that: I am responsible</a:t>
            </a:r>
          </a:p>
        </p:txBody>
      </p:sp>
    </p:spTree>
    <p:extLst>
      <p:ext uri="{BB962C8B-B14F-4D97-AF65-F5344CB8AC3E}">
        <p14:creationId xmlns:p14="http://schemas.microsoft.com/office/powerpoint/2010/main" val="2463861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4AB14-4C8D-97E0-6084-2331F200955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780FA78-C291-0CE1-0FE0-DC6DED3EE5D8}"/>
              </a:ext>
            </a:extLst>
          </p:cNvPr>
          <p:cNvSpPr/>
          <p:nvPr/>
        </p:nvSpPr>
        <p:spPr>
          <a:xfrm>
            <a:off x="9818152" y="6246524"/>
            <a:ext cx="2296591" cy="584775"/>
          </a:xfrm>
          <a:prstGeom prst="rect">
            <a:avLst/>
          </a:prstGeom>
          <a:noFill/>
        </p:spPr>
        <p:txBody>
          <a:bodyPr wrap="none" lIns="91440" tIns="45720" rIns="91440" bIns="45720">
            <a:spAutoFit/>
          </a:bodyPr>
          <a:lstStyle/>
          <a:p>
            <a:pPr algn="ctr"/>
            <a:r>
              <a:rPr lang="en-US" sz="1600" b="1" cap="none" spc="0" dirty="0">
                <a:ln w="0"/>
                <a:solidFill>
                  <a:schemeClr val="accent6">
                    <a:lumMod val="75000"/>
                  </a:schemeClr>
                </a:solidFill>
                <a:effectLst>
                  <a:outerShdw blurRad="38100" dist="19050" dir="2700000" algn="tl" rotWithShape="0">
                    <a:schemeClr val="dk1">
                      <a:alpha val="40000"/>
                    </a:schemeClr>
                  </a:outerShdw>
                </a:effectLst>
              </a:rPr>
              <a:t>“Service is the Secret”</a:t>
            </a:r>
          </a:p>
          <a:p>
            <a:pPr algn="ctr"/>
            <a:r>
              <a:rPr lang="en-US" sz="1600" b="1" cap="none" spc="0" dirty="0">
                <a:ln w="0"/>
                <a:solidFill>
                  <a:schemeClr val="accent6">
                    <a:lumMod val="75000"/>
                  </a:schemeClr>
                </a:solidFill>
                <a:effectLst>
                  <a:outerShdw blurRad="38100" dist="19050" dir="2700000" algn="tl" rotWithShape="0">
                    <a:schemeClr val="dk1">
                      <a:alpha val="40000"/>
                    </a:schemeClr>
                  </a:outerShdw>
                </a:effectLst>
              </a:rPr>
              <a:t>Carry THAT Message</a:t>
            </a:r>
          </a:p>
        </p:txBody>
      </p:sp>
      <p:sp>
        <p:nvSpPr>
          <p:cNvPr id="4" name="Rectangle 3">
            <a:extLst>
              <a:ext uri="{FF2B5EF4-FFF2-40B4-BE49-F238E27FC236}">
                <a16:creationId xmlns:a16="http://schemas.microsoft.com/office/drawing/2014/main" id="{C1D61ADD-4C40-B09F-5C40-667C89DAB42C}"/>
              </a:ext>
            </a:extLst>
          </p:cNvPr>
          <p:cNvSpPr/>
          <p:nvPr/>
        </p:nvSpPr>
        <p:spPr>
          <a:xfrm>
            <a:off x="3339243" y="2154023"/>
            <a:ext cx="6043449" cy="1015663"/>
          </a:xfrm>
          <a:prstGeom prst="rect">
            <a:avLst/>
          </a:prstGeom>
          <a:noFill/>
        </p:spPr>
        <p:txBody>
          <a:bodyPr wrap="none" lIns="91440" tIns="45720" rIns="91440" bIns="45720">
            <a:spAutoFit/>
          </a:bodyPr>
          <a:lstStyle/>
          <a:p>
            <a:pPr algn="ctr"/>
            <a:r>
              <a:rPr lang="en-US" sz="6000" b="1" cap="none" spc="0" dirty="0">
                <a:ln w="0"/>
                <a:solidFill>
                  <a:schemeClr val="accent6">
                    <a:lumMod val="75000"/>
                  </a:schemeClr>
                </a:solidFill>
                <a:effectLst>
                  <a:outerShdw blurRad="38100" dist="19050" dir="2700000" algn="tl" rotWithShape="0">
                    <a:schemeClr val="dk1">
                      <a:alpha val="40000"/>
                    </a:schemeClr>
                  </a:outerShdw>
                </a:effectLst>
              </a:rPr>
              <a:t>Personal Service</a:t>
            </a:r>
          </a:p>
        </p:txBody>
      </p:sp>
      <p:sp>
        <p:nvSpPr>
          <p:cNvPr id="5" name="Rectangle 4">
            <a:extLst>
              <a:ext uri="{FF2B5EF4-FFF2-40B4-BE49-F238E27FC236}">
                <a16:creationId xmlns:a16="http://schemas.microsoft.com/office/drawing/2014/main" id="{DD222D0F-F3EE-A6B9-4043-9E0915818232}"/>
              </a:ext>
            </a:extLst>
          </p:cNvPr>
          <p:cNvSpPr/>
          <p:nvPr/>
        </p:nvSpPr>
        <p:spPr>
          <a:xfrm>
            <a:off x="7678882" y="0"/>
            <a:ext cx="4513118" cy="738664"/>
          </a:xfrm>
          <a:prstGeom prst="rect">
            <a:avLst/>
          </a:prstGeom>
          <a:noFill/>
        </p:spPr>
        <p:txBody>
          <a:bodyPr wrap="square" lIns="91440" tIns="45720" rIns="91440" bIns="45720">
            <a:spAutoFit/>
          </a:bodyPr>
          <a:lstStyle/>
          <a:p>
            <a:pPr algn="ctr"/>
            <a:r>
              <a:rPr lang="en-US" sz="1400" b="1" cap="none" spc="0" dirty="0">
                <a:ln w="0"/>
                <a:solidFill>
                  <a:schemeClr val="accent6">
                    <a:lumMod val="75000"/>
                  </a:schemeClr>
                </a:solidFill>
                <a:effectLst>
                  <a:outerShdw blurRad="38100" dist="19050" dir="2700000" algn="tl" rotWithShape="0">
                    <a:schemeClr val="dk1">
                      <a:alpha val="40000"/>
                    </a:schemeClr>
                  </a:outerShdw>
                </a:effectLst>
              </a:rPr>
              <a:t>I am responsible. When anyone, anywhere, reaches out for help, I want the hand of AA always to be there. And for that: I am responsible</a:t>
            </a:r>
          </a:p>
        </p:txBody>
      </p:sp>
      <p:sp>
        <p:nvSpPr>
          <p:cNvPr id="6" name="TextBox 5">
            <a:extLst>
              <a:ext uri="{FF2B5EF4-FFF2-40B4-BE49-F238E27FC236}">
                <a16:creationId xmlns:a16="http://schemas.microsoft.com/office/drawing/2014/main" id="{B4D22558-B6B1-BD96-AA67-9CD2E9066AC1}"/>
              </a:ext>
            </a:extLst>
          </p:cNvPr>
          <p:cNvSpPr txBox="1"/>
          <p:nvPr/>
        </p:nvSpPr>
        <p:spPr>
          <a:xfrm>
            <a:off x="-1330960" y="6354245"/>
            <a:ext cx="6116320" cy="369332"/>
          </a:xfrm>
          <a:prstGeom prst="rect">
            <a:avLst/>
          </a:prstGeom>
          <a:noFill/>
        </p:spPr>
        <p:txBody>
          <a:bodyPr wrap="square">
            <a:spAutoFit/>
          </a:bodyPr>
          <a:lstStyle/>
          <a:p>
            <a:pPr algn="ctr"/>
            <a:r>
              <a:rPr lang="en-US" sz="1800" b="1" cap="none" spc="0" dirty="0">
                <a:ln w="0"/>
                <a:solidFill>
                  <a:schemeClr val="accent6">
                    <a:lumMod val="75000"/>
                  </a:schemeClr>
                </a:solidFill>
                <a:effectLst>
                  <a:outerShdw blurRad="38100" dist="19050" dir="2700000" algn="tl" rotWithShape="0">
                    <a:schemeClr val="dk1">
                      <a:alpha val="40000"/>
                    </a:schemeClr>
                  </a:outerShdw>
                </a:effectLst>
              </a:rPr>
              <a:t>“Attraction Not Promotion”</a:t>
            </a:r>
          </a:p>
        </p:txBody>
      </p:sp>
      <p:sp>
        <p:nvSpPr>
          <p:cNvPr id="8" name="Rectangle 7">
            <a:extLst>
              <a:ext uri="{FF2B5EF4-FFF2-40B4-BE49-F238E27FC236}">
                <a16:creationId xmlns:a16="http://schemas.microsoft.com/office/drawing/2014/main" id="{CA3E3FC5-C189-5CE0-C016-0430117D8E13}"/>
              </a:ext>
            </a:extLst>
          </p:cNvPr>
          <p:cNvSpPr/>
          <p:nvPr/>
        </p:nvSpPr>
        <p:spPr>
          <a:xfrm>
            <a:off x="3339243" y="4042522"/>
            <a:ext cx="5729454" cy="1015663"/>
          </a:xfrm>
          <a:prstGeom prst="rect">
            <a:avLst/>
          </a:prstGeom>
          <a:noFill/>
        </p:spPr>
        <p:txBody>
          <a:bodyPr wrap="none" lIns="91440" tIns="45720" rIns="91440" bIns="45720">
            <a:spAutoFit/>
          </a:bodyPr>
          <a:lstStyle/>
          <a:p>
            <a:pPr algn="ctr"/>
            <a:r>
              <a:rPr lang="en-US" sz="6000" b="1" cap="none" spc="0" dirty="0">
                <a:ln w="0"/>
                <a:solidFill>
                  <a:schemeClr val="accent6">
                    <a:lumMod val="75000"/>
                  </a:schemeClr>
                </a:solidFill>
                <a:effectLst>
                  <a:outerShdw blurRad="38100" dist="19050" dir="2700000" algn="tl" rotWithShape="0">
                    <a:schemeClr val="dk1">
                      <a:alpha val="40000"/>
                    </a:schemeClr>
                  </a:outerShdw>
                </a:effectLst>
              </a:rPr>
              <a:t>General Service</a:t>
            </a:r>
          </a:p>
        </p:txBody>
      </p:sp>
      <p:sp>
        <p:nvSpPr>
          <p:cNvPr id="9" name="Arrow: Up-Down 8">
            <a:extLst>
              <a:ext uri="{FF2B5EF4-FFF2-40B4-BE49-F238E27FC236}">
                <a16:creationId xmlns:a16="http://schemas.microsoft.com/office/drawing/2014/main" id="{51BBC80E-01B1-C581-23EB-61B8999F5019}"/>
              </a:ext>
            </a:extLst>
          </p:cNvPr>
          <p:cNvSpPr/>
          <p:nvPr/>
        </p:nvSpPr>
        <p:spPr>
          <a:xfrm>
            <a:off x="6096000" y="3169686"/>
            <a:ext cx="529937" cy="872836"/>
          </a:xfrm>
          <a:prstGeom prst="upDownArrow">
            <a:avLst/>
          </a:prstGeom>
          <a:solidFill>
            <a:srgbClr val="2A009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5158745-44FD-2AE0-22C6-AB100D85B204}"/>
              </a:ext>
            </a:extLst>
          </p:cNvPr>
          <p:cNvSpPr txBox="1"/>
          <p:nvPr/>
        </p:nvSpPr>
        <p:spPr>
          <a:xfrm>
            <a:off x="4939001" y="1184733"/>
            <a:ext cx="3373872" cy="523220"/>
          </a:xfrm>
          <a:prstGeom prst="rect">
            <a:avLst/>
          </a:prstGeom>
          <a:noFill/>
        </p:spPr>
        <p:txBody>
          <a:bodyPr wrap="none" rtlCol="0">
            <a:spAutoFit/>
          </a:bodyPr>
          <a:lstStyle/>
          <a:p>
            <a:r>
              <a:rPr lang="en-US" sz="2800" b="1" dirty="0">
                <a:solidFill>
                  <a:srgbClr val="C00000"/>
                </a:solidFill>
              </a:rPr>
              <a:t>Millions or Billions?</a:t>
            </a:r>
          </a:p>
        </p:txBody>
      </p:sp>
      <p:sp>
        <p:nvSpPr>
          <p:cNvPr id="11" name="TextBox 10">
            <a:extLst>
              <a:ext uri="{FF2B5EF4-FFF2-40B4-BE49-F238E27FC236}">
                <a16:creationId xmlns:a16="http://schemas.microsoft.com/office/drawing/2014/main" id="{9702BE5B-272D-6A00-4245-FA40D7C6AD5D}"/>
              </a:ext>
            </a:extLst>
          </p:cNvPr>
          <p:cNvSpPr txBox="1"/>
          <p:nvPr/>
        </p:nvSpPr>
        <p:spPr>
          <a:xfrm>
            <a:off x="3537086" y="5030806"/>
            <a:ext cx="6531403" cy="1323439"/>
          </a:xfrm>
          <a:prstGeom prst="rect">
            <a:avLst/>
          </a:prstGeom>
          <a:noFill/>
        </p:spPr>
        <p:txBody>
          <a:bodyPr wrap="none" rtlCol="0">
            <a:spAutoFit/>
          </a:bodyPr>
          <a:lstStyle/>
          <a:p>
            <a:r>
              <a:rPr lang="en-US" sz="2000" b="1" dirty="0">
                <a:solidFill>
                  <a:srgbClr val="C00000"/>
                </a:solidFill>
              </a:rPr>
              <a:t>Why Did You Get Into Service?</a:t>
            </a:r>
          </a:p>
          <a:p>
            <a:r>
              <a:rPr lang="en-US" sz="2000" b="1" dirty="0">
                <a:solidFill>
                  <a:srgbClr val="C00000"/>
                </a:solidFill>
              </a:rPr>
              <a:t>What Committee Work Contributed? Personal General</a:t>
            </a:r>
          </a:p>
          <a:p>
            <a:r>
              <a:rPr lang="en-US" sz="2000" b="1" dirty="0">
                <a:solidFill>
                  <a:srgbClr val="C00000"/>
                </a:solidFill>
              </a:rPr>
              <a:t>What Keeps You In Service?</a:t>
            </a:r>
          </a:p>
          <a:p>
            <a:r>
              <a:rPr lang="en-US" sz="2000" b="1" dirty="0">
                <a:solidFill>
                  <a:srgbClr val="C00000"/>
                </a:solidFill>
              </a:rPr>
              <a:t>What is a byproduct?</a:t>
            </a:r>
          </a:p>
        </p:txBody>
      </p:sp>
    </p:spTree>
    <p:extLst>
      <p:ext uri="{BB962C8B-B14F-4D97-AF65-F5344CB8AC3E}">
        <p14:creationId xmlns:p14="http://schemas.microsoft.com/office/powerpoint/2010/main" val="1494135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TotalTime>
  <Words>890</Words>
  <Application>Microsoft Office PowerPoint</Application>
  <PresentationFormat>Widescreen</PresentationFormat>
  <Paragraphs>57</Paragraphs>
  <Slides>7</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Aptos</vt:lpstr>
      <vt:lpstr>Aptos Display</vt:lpstr>
      <vt:lpstr>Arial</vt:lpstr>
      <vt:lpstr>Office Theme</vt:lpstr>
      <vt:lpstr>Custom Design</vt:lpstr>
      <vt:lpstr>PowerPoint Presentation</vt:lpstr>
      <vt:lpstr>PowerPoint Presentation</vt:lpstr>
      <vt:lpstr>PowerPoint Presentation</vt:lpstr>
      <vt:lpstr>I am responsible. When anyone, anywhere, reaches out for help, I want the hand of AA always to be there. And for that: I am responsible.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Alan Griffin</dc:creator>
  <cp:lastModifiedBy>Alan Griffin</cp:lastModifiedBy>
  <cp:revision>3</cp:revision>
  <dcterms:created xsi:type="dcterms:W3CDTF">2026-01-16T21:33:40Z</dcterms:created>
  <dcterms:modified xsi:type="dcterms:W3CDTF">2026-01-17T06:28:37Z</dcterms:modified>
</cp:coreProperties>
</file>